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 id="2147483683" r:id="rId4"/>
    <p:sldMasterId id="2147483685" r:id="rId5"/>
    <p:sldMasterId id="2147483689" r:id="rId6"/>
    <p:sldMasterId id="2147483701" r:id="rId7"/>
    <p:sldMasterId id="2147483709" r:id="rId8"/>
    <p:sldMasterId id="2147483711" r:id="rId9"/>
  </p:sldMasterIdLst>
  <p:notesMasterIdLst>
    <p:notesMasterId r:id="rId44"/>
  </p:notesMasterIdLst>
  <p:sldIdLst>
    <p:sldId id="256" r:id="rId10"/>
    <p:sldId id="280" r:id="rId11"/>
    <p:sldId id="261" r:id="rId12"/>
    <p:sldId id="281" r:id="rId13"/>
    <p:sldId id="282" r:id="rId14"/>
    <p:sldId id="258" r:id="rId15"/>
    <p:sldId id="259" r:id="rId16"/>
    <p:sldId id="262" r:id="rId17"/>
    <p:sldId id="283" r:id="rId18"/>
    <p:sldId id="268" r:id="rId19"/>
    <p:sldId id="286" r:id="rId20"/>
    <p:sldId id="269" r:id="rId21"/>
    <p:sldId id="291" r:id="rId22"/>
    <p:sldId id="290" r:id="rId23"/>
    <p:sldId id="296" r:id="rId24"/>
    <p:sldId id="297" r:id="rId25"/>
    <p:sldId id="263" r:id="rId26"/>
    <p:sldId id="289" r:id="rId27"/>
    <p:sldId id="272" r:id="rId28"/>
    <p:sldId id="264" r:id="rId29"/>
    <p:sldId id="293" r:id="rId30"/>
    <p:sldId id="292" r:id="rId31"/>
    <p:sldId id="271" r:id="rId32"/>
    <p:sldId id="266" r:id="rId33"/>
    <p:sldId id="265" r:id="rId34"/>
    <p:sldId id="284" r:id="rId35"/>
    <p:sldId id="274" r:id="rId36"/>
    <p:sldId id="287" r:id="rId37"/>
    <p:sldId id="294" r:id="rId38"/>
    <p:sldId id="295" r:id="rId39"/>
    <p:sldId id="275" r:id="rId40"/>
    <p:sldId id="276" r:id="rId41"/>
    <p:sldId id="278" r:id="rId42"/>
    <p:sldId id="279" r:id="rId43"/>
  </p:sldIdLst>
  <p:sldSz cx="9144000" cy="5121275"/>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Price" initials="CP" lastIdx="7" clrIdx="0"/>
  <p:cmAuthor id="1" name="Burnell, Chelsey" initials="C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66CC"/>
    <a:srgbClr val="009CE5"/>
    <a:srgbClr val="3D6693"/>
    <a:srgbClr val="993399"/>
    <a:srgbClr val="669900"/>
    <a:srgbClr val="99CC00"/>
    <a:srgbClr val="CCCCFF"/>
    <a:srgbClr val="C6D9F1"/>
    <a:srgbClr val="C7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39" autoAdjust="0"/>
  </p:normalViewPr>
  <p:slideViewPr>
    <p:cSldViewPr>
      <p:cViewPr>
        <p:scale>
          <a:sx n="120" d="100"/>
          <a:sy n="120" d="100"/>
        </p:scale>
        <p:origin x="-72" y="-294"/>
      </p:cViewPr>
      <p:guideLst>
        <p:guide orient="horz" pos="161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04T16:23:22.752" idx="6">
    <p:pos x="3732" y="2189"/>
    <p:text>Do you want to include this as you don't mention anythign about Crime/EB or BII?
I think you may want to bullet like this see duplicate slide I created.</p:text>
  </p:cm>
</p:cmLst>
</file>

<file path=ppt/diagrams/_rels/data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image" Target="../media/image32.png"/></Relationships>
</file>

<file path=ppt/diagrams/_rels/data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image" Target="../media/image36.jpeg"/></Relationships>
</file>

<file path=ppt/diagrams/_rels/data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pn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image" Target="../media/image24.png"/></Relationships>
</file>

<file path=ppt/diagrams/_rels/data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image" Target="../media/image32.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image" Target="../media/image36.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image" Target="../media/image24.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CFC97-772C-4D75-8570-227B8C1494DD}"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1453C814-38B9-49D2-9A60-F8A17494C729}">
      <dgm:prSet custT="1"/>
      <dgm:spPr>
        <a:ln>
          <a:solidFill>
            <a:srgbClr val="009CE5"/>
          </a:solidFill>
        </a:ln>
      </dgm:spPr>
      <dgm:t>
        <a:bodyPr/>
        <a:lstStyle/>
        <a:p>
          <a:pPr algn="ctr" rtl="0"/>
          <a:r>
            <a:rPr lang="en-US" sz="2400" b="1" dirty="0" smtClean="0">
              <a:solidFill>
                <a:srgbClr val="666666"/>
              </a:solidFill>
            </a:rPr>
            <a:t>	Sean Curtin</a:t>
          </a:r>
        </a:p>
        <a:p>
          <a:pPr algn="ctr" rtl="0"/>
          <a:r>
            <a:rPr lang="en-US" sz="2000" dirty="0" smtClean="0">
              <a:solidFill>
                <a:srgbClr val="666666"/>
              </a:solidFill>
            </a:rPr>
            <a:t>	SVP of Contingency &amp; SHEL</a:t>
          </a:r>
        </a:p>
        <a:p>
          <a:pPr algn="ctr" rtl="0"/>
          <a:r>
            <a:rPr lang="en-US" sz="2000" dirty="0" smtClean="0">
              <a:solidFill>
                <a:srgbClr val="666666"/>
              </a:solidFill>
            </a:rPr>
            <a:t>	</a:t>
          </a:r>
          <a:r>
            <a:rPr lang="en-US" sz="2000" dirty="0" err="1" smtClean="0">
              <a:solidFill>
                <a:srgbClr val="666666"/>
              </a:solidFill>
            </a:rPr>
            <a:t>Tokio</a:t>
          </a:r>
          <a:r>
            <a:rPr lang="en-US" sz="2000" dirty="0" smtClean="0">
              <a:solidFill>
                <a:srgbClr val="666666"/>
              </a:solidFill>
            </a:rPr>
            <a:t> Marine HCC – Specialty Group</a:t>
          </a:r>
          <a:endParaRPr lang="en-US" sz="2000" dirty="0">
            <a:solidFill>
              <a:srgbClr val="666666"/>
            </a:solidFill>
          </a:endParaRPr>
        </a:p>
      </dgm:t>
    </dgm:pt>
    <dgm:pt modelId="{77F657B8-2D77-47AD-8C1F-06EC0941A5BB}" type="parTrans" cxnId="{0A9E6F7A-B2EC-4E4F-AE02-976580623C4F}">
      <dgm:prSet/>
      <dgm:spPr/>
      <dgm:t>
        <a:bodyPr/>
        <a:lstStyle/>
        <a:p>
          <a:endParaRPr lang="en-US"/>
        </a:p>
      </dgm:t>
    </dgm:pt>
    <dgm:pt modelId="{A007B720-3BE0-4DFB-A5C5-194363676FF4}" type="sibTrans" cxnId="{0A9E6F7A-B2EC-4E4F-AE02-976580623C4F}">
      <dgm:prSet/>
      <dgm:spPr/>
      <dgm:t>
        <a:bodyPr/>
        <a:lstStyle/>
        <a:p>
          <a:endParaRPr lang="en-US"/>
        </a:p>
      </dgm:t>
    </dgm:pt>
    <dgm:pt modelId="{4AF58654-356A-4C5B-A601-7D52874C1F1B}">
      <dgm:prSet custT="1"/>
      <dgm:spPr>
        <a:ln>
          <a:solidFill>
            <a:srgbClr val="009CE5"/>
          </a:solidFill>
        </a:ln>
      </dgm:spPr>
      <dgm:t>
        <a:bodyPr/>
        <a:lstStyle/>
        <a:p>
          <a:pPr algn="ctr" rtl="0"/>
          <a:r>
            <a:rPr lang="en-US" sz="2400" b="1" dirty="0" smtClean="0">
              <a:solidFill>
                <a:srgbClr val="666666"/>
              </a:solidFill>
            </a:rPr>
            <a:t>	Chris Price</a:t>
          </a:r>
        </a:p>
        <a:p>
          <a:pPr algn="ctr" rtl="0"/>
          <a:r>
            <a:rPr lang="en-US" sz="2000" dirty="0" smtClean="0">
              <a:solidFill>
                <a:srgbClr val="666666"/>
              </a:solidFill>
            </a:rPr>
            <a:t>	Principal </a:t>
          </a:r>
        </a:p>
        <a:p>
          <a:pPr algn="ctr" rtl="0"/>
          <a:r>
            <a:rPr lang="en-US" sz="2000" dirty="0" smtClean="0">
              <a:solidFill>
                <a:srgbClr val="666666"/>
              </a:solidFill>
            </a:rPr>
            <a:t>	 </a:t>
          </a:r>
          <a:r>
            <a:rPr lang="en-US" sz="2000" dirty="0" smtClean="0">
              <a:solidFill>
                <a:srgbClr val="666666"/>
              </a:solidFill>
            </a:rPr>
            <a:t>      Edgewood Partners Insurance Center (EPIC)</a:t>
          </a:r>
          <a:endParaRPr lang="en-US" sz="2000" dirty="0">
            <a:solidFill>
              <a:srgbClr val="666666"/>
            </a:solidFill>
          </a:endParaRPr>
        </a:p>
      </dgm:t>
    </dgm:pt>
    <dgm:pt modelId="{00E28BA2-D82B-4E03-8A36-E02019A2D6CA}" type="parTrans" cxnId="{73556F90-FC7C-4C2E-A009-09358CD9A473}">
      <dgm:prSet/>
      <dgm:spPr/>
      <dgm:t>
        <a:bodyPr/>
        <a:lstStyle/>
        <a:p>
          <a:endParaRPr lang="en-US"/>
        </a:p>
      </dgm:t>
    </dgm:pt>
    <dgm:pt modelId="{8BAFEA3C-E734-48BA-BDA5-7262465F5DD3}" type="sibTrans" cxnId="{73556F90-FC7C-4C2E-A009-09358CD9A473}">
      <dgm:prSet/>
      <dgm:spPr/>
      <dgm:t>
        <a:bodyPr/>
        <a:lstStyle/>
        <a:p>
          <a:endParaRPr lang="en-US"/>
        </a:p>
      </dgm:t>
    </dgm:pt>
    <dgm:pt modelId="{22FE7BD6-C2F3-46CF-B4DD-1796F4009C1D}" type="pres">
      <dgm:prSet presAssocID="{131CFC97-772C-4D75-8570-227B8C1494DD}" presName="linear" presStyleCnt="0">
        <dgm:presLayoutVars>
          <dgm:animLvl val="lvl"/>
          <dgm:resizeHandles val="exact"/>
        </dgm:presLayoutVars>
      </dgm:prSet>
      <dgm:spPr/>
      <dgm:t>
        <a:bodyPr/>
        <a:lstStyle/>
        <a:p>
          <a:endParaRPr lang="en-US"/>
        </a:p>
      </dgm:t>
    </dgm:pt>
    <dgm:pt modelId="{0EFD70C7-325B-4AA7-90ED-9D17ED988C67}" type="pres">
      <dgm:prSet presAssocID="{1453C814-38B9-49D2-9A60-F8A17494C729}" presName="parentText" presStyleLbl="node1" presStyleIdx="0" presStyleCnt="2" custScaleY="103024">
        <dgm:presLayoutVars>
          <dgm:chMax val="0"/>
          <dgm:bulletEnabled val="1"/>
        </dgm:presLayoutVars>
      </dgm:prSet>
      <dgm:spPr/>
      <dgm:t>
        <a:bodyPr/>
        <a:lstStyle/>
        <a:p>
          <a:endParaRPr lang="en-US"/>
        </a:p>
      </dgm:t>
    </dgm:pt>
    <dgm:pt modelId="{D806B446-6CCE-4EAF-BD26-B2BEF1B8BFE8}" type="pres">
      <dgm:prSet presAssocID="{A007B720-3BE0-4DFB-A5C5-194363676FF4}" presName="spacer" presStyleCnt="0"/>
      <dgm:spPr/>
    </dgm:pt>
    <dgm:pt modelId="{DB37F1E5-18BA-468E-9184-5E4F285285DE}" type="pres">
      <dgm:prSet presAssocID="{4AF58654-356A-4C5B-A601-7D52874C1F1B}" presName="parentText" presStyleLbl="node1" presStyleIdx="1" presStyleCnt="2" custScaleY="97607" custLinFactY="13761" custLinFactNeighborY="100000">
        <dgm:presLayoutVars>
          <dgm:chMax val="0"/>
          <dgm:bulletEnabled val="1"/>
        </dgm:presLayoutVars>
      </dgm:prSet>
      <dgm:spPr/>
      <dgm:t>
        <a:bodyPr/>
        <a:lstStyle/>
        <a:p>
          <a:endParaRPr lang="en-US"/>
        </a:p>
      </dgm:t>
    </dgm:pt>
  </dgm:ptLst>
  <dgm:cxnLst>
    <dgm:cxn modelId="{CFB4EBAD-7724-4129-AAA9-3836F481D797}" type="presOf" srcId="{131CFC97-772C-4D75-8570-227B8C1494DD}" destId="{22FE7BD6-C2F3-46CF-B4DD-1796F4009C1D}" srcOrd="0" destOrd="0" presId="urn:microsoft.com/office/officeart/2005/8/layout/vList2"/>
    <dgm:cxn modelId="{4B171204-4E7A-4261-8A2B-66B1D41F7DD8}" type="presOf" srcId="{1453C814-38B9-49D2-9A60-F8A17494C729}" destId="{0EFD70C7-325B-4AA7-90ED-9D17ED988C67}" srcOrd="0" destOrd="0" presId="urn:microsoft.com/office/officeart/2005/8/layout/vList2"/>
    <dgm:cxn modelId="{8AECD4B5-D185-4839-B661-D7D52C72A504}" type="presOf" srcId="{4AF58654-356A-4C5B-A601-7D52874C1F1B}" destId="{DB37F1E5-18BA-468E-9184-5E4F285285DE}" srcOrd="0" destOrd="0" presId="urn:microsoft.com/office/officeart/2005/8/layout/vList2"/>
    <dgm:cxn modelId="{0A9E6F7A-B2EC-4E4F-AE02-976580623C4F}" srcId="{131CFC97-772C-4D75-8570-227B8C1494DD}" destId="{1453C814-38B9-49D2-9A60-F8A17494C729}" srcOrd="0" destOrd="0" parTransId="{77F657B8-2D77-47AD-8C1F-06EC0941A5BB}" sibTransId="{A007B720-3BE0-4DFB-A5C5-194363676FF4}"/>
    <dgm:cxn modelId="{73556F90-FC7C-4C2E-A009-09358CD9A473}" srcId="{131CFC97-772C-4D75-8570-227B8C1494DD}" destId="{4AF58654-356A-4C5B-A601-7D52874C1F1B}" srcOrd="1" destOrd="0" parTransId="{00E28BA2-D82B-4E03-8A36-E02019A2D6CA}" sibTransId="{8BAFEA3C-E734-48BA-BDA5-7262465F5DD3}"/>
    <dgm:cxn modelId="{67741BC2-04A4-4D1D-8705-B44241F45BE5}" type="presParOf" srcId="{22FE7BD6-C2F3-46CF-B4DD-1796F4009C1D}" destId="{0EFD70C7-325B-4AA7-90ED-9D17ED988C67}" srcOrd="0" destOrd="0" presId="urn:microsoft.com/office/officeart/2005/8/layout/vList2"/>
    <dgm:cxn modelId="{AA61E342-A81C-4C6D-A021-A117A847C1D8}" type="presParOf" srcId="{22FE7BD6-C2F3-46CF-B4DD-1796F4009C1D}" destId="{D806B446-6CCE-4EAF-BD26-B2BEF1B8BFE8}" srcOrd="1" destOrd="0" presId="urn:microsoft.com/office/officeart/2005/8/layout/vList2"/>
    <dgm:cxn modelId="{B95ECD8D-C42E-45ED-804E-C523F505DAA2}" type="presParOf" srcId="{22FE7BD6-C2F3-46CF-B4DD-1796F4009C1D}" destId="{DB37F1E5-18BA-468E-9184-5E4F285285DE}" srcOrd="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9D3DE7-5449-41A0-B7BF-39FBF76018E3}" type="doc">
      <dgm:prSet loTypeId="urn:microsoft.com/office/officeart/2005/8/layout/vList3" loCatId="picture" qsTypeId="urn:microsoft.com/office/officeart/2005/8/quickstyle/simple1" qsCatId="simple" csTypeId="urn:microsoft.com/office/officeart/2005/8/colors/colorful4" csCatId="colorful" phldr="1"/>
      <dgm:spPr/>
    </dgm:pt>
    <dgm:pt modelId="{A4686137-858A-466E-A286-9B6E470DF68E}">
      <dgm:prSet phldrT="[Text]"/>
      <dgm:spPr/>
      <dgm:t>
        <a:bodyPr/>
        <a:lstStyle/>
        <a:p>
          <a:r>
            <a:rPr lang="en-US" dirty="0" smtClean="0"/>
            <a:t>Various State Inspections</a:t>
          </a:r>
          <a:endParaRPr lang="en-US" dirty="0"/>
        </a:p>
      </dgm:t>
    </dgm:pt>
    <dgm:pt modelId="{8C087338-0B89-4EEC-920C-5F292B577730}" type="parTrans" cxnId="{83A91EE7-5C7B-45E2-BA87-FEC16FE2C9A4}">
      <dgm:prSet/>
      <dgm:spPr/>
      <dgm:t>
        <a:bodyPr/>
        <a:lstStyle/>
        <a:p>
          <a:endParaRPr lang="en-US"/>
        </a:p>
      </dgm:t>
    </dgm:pt>
    <dgm:pt modelId="{0BA134FD-EE4E-47A3-BA54-3B35EAA33F52}" type="sibTrans" cxnId="{83A91EE7-5C7B-45E2-BA87-FEC16FE2C9A4}">
      <dgm:prSet/>
      <dgm:spPr/>
      <dgm:t>
        <a:bodyPr/>
        <a:lstStyle/>
        <a:p>
          <a:endParaRPr lang="en-US"/>
        </a:p>
      </dgm:t>
    </dgm:pt>
    <dgm:pt modelId="{86B564BF-E05E-4B72-BD7A-2024B0233CFF}">
      <dgm:prSet phldrT="[Text]"/>
      <dgm:spPr/>
      <dgm:t>
        <a:bodyPr/>
        <a:lstStyle/>
        <a:p>
          <a:r>
            <a:rPr lang="en-US" dirty="0" smtClean="0"/>
            <a:t>Specialized Employee Training</a:t>
          </a:r>
          <a:endParaRPr lang="en-US" dirty="0"/>
        </a:p>
      </dgm:t>
    </dgm:pt>
    <dgm:pt modelId="{45DB2456-4387-4BB2-BCA3-D009968B71B0}" type="parTrans" cxnId="{18EE57FC-2751-4FFD-9974-74F4CB3DA94E}">
      <dgm:prSet/>
      <dgm:spPr/>
      <dgm:t>
        <a:bodyPr/>
        <a:lstStyle/>
        <a:p>
          <a:endParaRPr lang="en-US"/>
        </a:p>
      </dgm:t>
    </dgm:pt>
    <dgm:pt modelId="{D7E48C3A-7451-4631-95B5-D9F701458C12}" type="sibTrans" cxnId="{18EE57FC-2751-4FFD-9974-74F4CB3DA94E}">
      <dgm:prSet/>
      <dgm:spPr/>
      <dgm:t>
        <a:bodyPr/>
        <a:lstStyle/>
        <a:p>
          <a:endParaRPr lang="en-US"/>
        </a:p>
      </dgm:t>
    </dgm:pt>
    <dgm:pt modelId="{FB9FE9EF-E346-441D-99C3-4E6225980C36}">
      <dgm:prSet phldrT="[Text]"/>
      <dgm:spPr/>
      <dgm:t>
        <a:bodyPr/>
        <a:lstStyle/>
        <a:p>
          <a:r>
            <a:rPr lang="en-US" dirty="0" smtClean="0"/>
            <a:t>Buying Used Equipment</a:t>
          </a:r>
          <a:endParaRPr lang="en-US" dirty="0"/>
        </a:p>
      </dgm:t>
    </dgm:pt>
    <dgm:pt modelId="{03D1F059-1386-4B9A-91A9-A0F5201A720F}" type="parTrans" cxnId="{4E1A7AA0-D0FC-49BC-8B66-AF1B31F3E1CB}">
      <dgm:prSet/>
      <dgm:spPr/>
      <dgm:t>
        <a:bodyPr/>
        <a:lstStyle/>
        <a:p>
          <a:endParaRPr lang="en-US"/>
        </a:p>
      </dgm:t>
    </dgm:pt>
    <dgm:pt modelId="{5256E7D3-A068-437D-86DB-B4F0707AFDB7}" type="sibTrans" cxnId="{4E1A7AA0-D0FC-49BC-8B66-AF1B31F3E1CB}">
      <dgm:prSet/>
      <dgm:spPr/>
      <dgm:t>
        <a:bodyPr/>
        <a:lstStyle/>
        <a:p>
          <a:endParaRPr lang="en-US"/>
        </a:p>
      </dgm:t>
    </dgm:pt>
    <dgm:pt modelId="{95E5C01F-61E8-4A69-9A9F-0F068FAC8D45}" type="pres">
      <dgm:prSet presAssocID="{459D3DE7-5449-41A0-B7BF-39FBF76018E3}" presName="linearFlow" presStyleCnt="0">
        <dgm:presLayoutVars>
          <dgm:dir/>
          <dgm:resizeHandles val="exact"/>
        </dgm:presLayoutVars>
      </dgm:prSet>
      <dgm:spPr/>
    </dgm:pt>
    <dgm:pt modelId="{EF375F02-A98F-49AF-981E-BDF3ABD6B4AD}" type="pres">
      <dgm:prSet presAssocID="{A4686137-858A-466E-A286-9B6E470DF68E}" presName="composite" presStyleCnt="0"/>
      <dgm:spPr/>
    </dgm:pt>
    <dgm:pt modelId="{E570DD22-FD50-4F1C-BD34-A3BFA5C2ABD1}" type="pres">
      <dgm:prSet presAssocID="{A4686137-858A-466E-A286-9B6E470DF68E}" presName="imgShp" presStyleLbl="fgImgPlace1" presStyleIdx="0" presStyleCnt="3" custScaleX="304899" custScaleY="306695" custLinFactNeighborX="-23225" custLinFactNeighborY="-42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C3DE19F-C9DD-452B-A9FB-B839B78774B9}" type="pres">
      <dgm:prSet presAssocID="{A4686137-858A-466E-A286-9B6E470DF68E}" presName="txShp" presStyleLbl="node1" presStyleIdx="0" presStyleCnt="3" custScaleY="119806" custLinFactNeighborX="15588" custLinFactNeighborY="-5888">
        <dgm:presLayoutVars>
          <dgm:bulletEnabled val="1"/>
        </dgm:presLayoutVars>
      </dgm:prSet>
      <dgm:spPr/>
      <dgm:t>
        <a:bodyPr/>
        <a:lstStyle/>
        <a:p>
          <a:endParaRPr lang="en-US"/>
        </a:p>
      </dgm:t>
    </dgm:pt>
    <dgm:pt modelId="{C1B15A57-0823-4ADC-AC6F-EA593CD879E8}" type="pres">
      <dgm:prSet presAssocID="{0BA134FD-EE4E-47A3-BA54-3B35EAA33F52}" presName="spacing" presStyleCnt="0"/>
      <dgm:spPr/>
    </dgm:pt>
    <dgm:pt modelId="{4B0899F3-F3C5-40CF-B247-371B51E530B8}" type="pres">
      <dgm:prSet presAssocID="{86B564BF-E05E-4B72-BD7A-2024B0233CFF}" presName="composite" presStyleCnt="0"/>
      <dgm:spPr/>
    </dgm:pt>
    <dgm:pt modelId="{15827A61-A69C-4865-8CF4-8A052917FBB0}" type="pres">
      <dgm:prSet presAssocID="{86B564BF-E05E-4B72-BD7A-2024B0233CFF}" presName="imgShp" presStyleLbl="fgImgPlace1" presStyleIdx="1" presStyleCnt="3" custScaleX="263733" custScaleY="261603" custLinFactX="-59122" custLinFactNeighborX="-100000" custLinFactNeighborY="-33104"/>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6F0D116E-0332-4AE5-8633-4ED71A06C7B0}" type="pres">
      <dgm:prSet presAssocID="{86B564BF-E05E-4B72-BD7A-2024B0233CFF}" presName="txShp" presStyleLbl="node1" presStyleIdx="1" presStyleCnt="3" custScaleY="115848" custLinFactNeighborX="-2776" custLinFactNeighborY="-21020">
        <dgm:presLayoutVars>
          <dgm:bulletEnabled val="1"/>
        </dgm:presLayoutVars>
      </dgm:prSet>
      <dgm:spPr/>
      <dgm:t>
        <a:bodyPr/>
        <a:lstStyle/>
        <a:p>
          <a:endParaRPr lang="en-US"/>
        </a:p>
      </dgm:t>
    </dgm:pt>
    <dgm:pt modelId="{0AA2B1CE-FF42-43E1-830F-3C65AD8355DC}" type="pres">
      <dgm:prSet presAssocID="{D7E48C3A-7451-4631-95B5-D9F701458C12}" presName="spacing" presStyleCnt="0"/>
      <dgm:spPr/>
    </dgm:pt>
    <dgm:pt modelId="{C16C9A0F-0636-4EE1-A296-D13B33B2C0E4}" type="pres">
      <dgm:prSet presAssocID="{FB9FE9EF-E346-441D-99C3-4E6225980C36}" presName="composite" presStyleCnt="0"/>
      <dgm:spPr/>
    </dgm:pt>
    <dgm:pt modelId="{29310365-9980-477D-B136-32584D9A2AC6}" type="pres">
      <dgm:prSet presAssocID="{FB9FE9EF-E346-441D-99C3-4E6225980C36}" presName="imgShp" presStyleLbl="fgImgPlace1" presStyleIdx="2" presStyleCnt="3" custScaleX="264752" custScaleY="256527" custLinFactNeighborX="44282" custLinFactNeighborY="-3784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pt>
    <dgm:pt modelId="{5A9D46AB-0594-4624-9D59-414E063F2C06}" type="pres">
      <dgm:prSet presAssocID="{FB9FE9EF-E346-441D-99C3-4E6225980C36}" presName="txShp" presStyleLbl="node1" presStyleIdx="2" presStyleCnt="3" custScaleY="119675" custLinFactNeighborX="17748" custLinFactNeighborY="-29047">
        <dgm:presLayoutVars>
          <dgm:bulletEnabled val="1"/>
        </dgm:presLayoutVars>
      </dgm:prSet>
      <dgm:spPr/>
      <dgm:t>
        <a:bodyPr/>
        <a:lstStyle/>
        <a:p>
          <a:endParaRPr lang="en-US"/>
        </a:p>
      </dgm:t>
    </dgm:pt>
  </dgm:ptLst>
  <dgm:cxnLst>
    <dgm:cxn modelId="{E4E66E32-94A1-49CF-87ED-F5863E5C12DA}" type="presOf" srcId="{86B564BF-E05E-4B72-BD7A-2024B0233CFF}" destId="{6F0D116E-0332-4AE5-8633-4ED71A06C7B0}" srcOrd="0" destOrd="0" presId="urn:microsoft.com/office/officeart/2005/8/layout/vList3"/>
    <dgm:cxn modelId="{5818D534-04A5-44F4-91BA-79FA20405C6B}" type="presOf" srcId="{FB9FE9EF-E346-441D-99C3-4E6225980C36}" destId="{5A9D46AB-0594-4624-9D59-414E063F2C06}" srcOrd="0" destOrd="0" presId="urn:microsoft.com/office/officeart/2005/8/layout/vList3"/>
    <dgm:cxn modelId="{83A91EE7-5C7B-45E2-BA87-FEC16FE2C9A4}" srcId="{459D3DE7-5449-41A0-B7BF-39FBF76018E3}" destId="{A4686137-858A-466E-A286-9B6E470DF68E}" srcOrd="0" destOrd="0" parTransId="{8C087338-0B89-4EEC-920C-5F292B577730}" sibTransId="{0BA134FD-EE4E-47A3-BA54-3B35EAA33F52}"/>
    <dgm:cxn modelId="{18EE57FC-2751-4FFD-9974-74F4CB3DA94E}" srcId="{459D3DE7-5449-41A0-B7BF-39FBF76018E3}" destId="{86B564BF-E05E-4B72-BD7A-2024B0233CFF}" srcOrd="1" destOrd="0" parTransId="{45DB2456-4387-4BB2-BCA3-D009968B71B0}" sibTransId="{D7E48C3A-7451-4631-95B5-D9F701458C12}"/>
    <dgm:cxn modelId="{3490B45D-5E72-415A-A383-6EE3703BD109}" type="presOf" srcId="{459D3DE7-5449-41A0-B7BF-39FBF76018E3}" destId="{95E5C01F-61E8-4A69-9A9F-0F068FAC8D45}" srcOrd="0" destOrd="0" presId="urn:microsoft.com/office/officeart/2005/8/layout/vList3"/>
    <dgm:cxn modelId="{958C1690-C07A-4DFF-9AEB-3AF9A1B4A1CE}" type="presOf" srcId="{A4686137-858A-466E-A286-9B6E470DF68E}" destId="{AC3DE19F-C9DD-452B-A9FB-B839B78774B9}" srcOrd="0" destOrd="0" presId="urn:microsoft.com/office/officeart/2005/8/layout/vList3"/>
    <dgm:cxn modelId="{4E1A7AA0-D0FC-49BC-8B66-AF1B31F3E1CB}" srcId="{459D3DE7-5449-41A0-B7BF-39FBF76018E3}" destId="{FB9FE9EF-E346-441D-99C3-4E6225980C36}" srcOrd="2" destOrd="0" parTransId="{03D1F059-1386-4B9A-91A9-A0F5201A720F}" sibTransId="{5256E7D3-A068-437D-86DB-B4F0707AFDB7}"/>
    <dgm:cxn modelId="{8AF51495-DA0D-437F-8FDE-BD9330C58908}" type="presParOf" srcId="{95E5C01F-61E8-4A69-9A9F-0F068FAC8D45}" destId="{EF375F02-A98F-49AF-981E-BDF3ABD6B4AD}" srcOrd="0" destOrd="0" presId="urn:microsoft.com/office/officeart/2005/8/layout/vList3"/>
    <dgm:cxn modelId="{6E19BB07-1CF9-4400-A8A6-E3DDB298A2B7}" type="presParOf" srcId="{EF375F02-A98F-49AF-981E-BDF3ABD6B4AD}" destId="{E570DD22-FD50-4F1C-BD34-A3BFA5C2ABD1}" srcOrd="0" destOrd="0" presId="urn:microsoft.com/office/officeart/2005/8/layout/vList3"/>
    <dgm:cxn modelId="{BD7EB22B-734F-4511-8A89-DEC590E65C03}" type="presParOf" srcId="{EF375F02-A98F-49AF-981E-BDF3ABD6B4AD}" destId="{AC3DE19F-C9DD-452B-A9FB-B839B78774B9}" srcOrd="1" destOrd="0" presId="urn:microsoft.com/office/officeart/2005/8/layout/vList3"/>
    <dgm:cxn modelId="{54B85BB3-B40A-45B0-BDF9-A5EF5E067CDC}" type="presParOf" srcId="{95E5C01F-61E8-4A69-9A9F-0F068FAC8D45}" destId="{C1B15A57-0823-4ADC-AC6F-EA593CD879E8}" srcOrd="1" destOrd="0" presId="urn:microsoft.com/office/officeart/2005/8/layout/vList3"/>
    <dgm:cxn modelId="{F051F477-329B-4D5C-B73A-809861CF3BBA}" type="presParOf" srcId="{95E5C01F-61E8-4A69-9A9F-0F068FAC8D45}" destId="{4B0899F3-F3C5-40CF-B247-371B51E530B8}" srcOrd="2" destOrd="0" presId="urn:microsoft.com/office/officeart/2005/8/layout/vList3"/>
    <dgm:cxn modelId="{05042A92-CE9F-45C8-BC11-04D43513FFDB}" type="presParOf" srcId="{4B0899F3-F3C5-40CF-B247-371B51E530B8}" destId="{15827A61-A69C-4865-8CF4-8A052917FBB0}" srcOrd="0" destOrd="0" presId="urn:microsoft.com/office/officeart/2005/8/layout/vList3"/>
    <dgm:cxn modelId="{0D15E636-958F-472D-9EFC-EFC3B978825B}" type="presParOf" srcId="{4B0899F3-F3C5-40CF-B247-371B51E530B8}" destId="{6F0D116E-0332-4AE5-8633-4ED71A06C7B0}" srcOrd="1" destOrd="0" presId="urn:microsoft.com/office/officeart/2005/8/layout/vList3"/>
    <dgm:cxn modelId="{99C6EB1D-A8AC-40FE-8DD6-3E571144764C}" type="presParOf" srcId="{95E5C01F-61E8-4A69-9A9F-0F068FAC8D45}" destId="{0AA2B1CE-FF42-43E1-830F-3C65AD8355DC}" srcOrd="3" destOrd="0" presId="urn:microsoft.com/office/officeart/2005/8/layout/vList3"/>
    <dgm:cxn modelId="{687C33B4-7D1C-4244-8346-F7BD72118879}" type="presParOf" srcId="{95E5C01F-61E8-4A69-9A9F-0F068FAC8D45}" destId="{C16C9A0F-0636-4EE1-A296-D13B33B2C0E4}" srcOrd="4" destOrd="0" presId="urn:microsoft.com/office/officeart/2005/8/layout/vList3"/>
    <dgm:cxn modelId="{31BE00FD-62AF-4C3F-A903-7168A830569A}" type="presParOf" srcId="{C16C9A0F-0636-4EE1-A296-D13B33B2C0E4}" destId="{29310365-9980-477D-B136-32584D9A2AC6}" srcOrd="0" destOrd="0" presId="urn:microsoft.com/office/officeart/2005/8/layout/vList3"/>
    <dgm:cxn modelId="{F58F856F-B014-4A61-8695-7F7B276054B9}" type="presParOf" srcId="{C16C9A0F-0636-4EE1-A296-D13B33B2C0E4}" destId="{5A9D46AB-0594-4624-9D59-414E063F2C0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A18994-124B-4423-8A38-DE0D387C4FF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F1473FB-3E21-462B-80CC-EBC27EAE629D}">
      <dgm:prSet/>
      <dgm:spPr/>
      <dgm:t>
        <a:bodyPr/>
        <a:lstStyle/>
        <a:p>
          <a:pPr rtl="0"/>
          <a:r>
            <a:rPr lang="en-US" b="1" smtClean="0"/>
            <a:t>Laser Tag</a:t>
          </a:r>
          <a:endParaRPr lang="en-US"/>
        </a:p>
      </dgm:t>
    </dgm:pt>
    <dgm:pt modelId="{6E752309-EC75-4854-B8F2-1157AAA2C29A}" type="parTrans" cxnId="{648EFC28-DC8F-49A8-A3A5-012C1B8BDB44}">
      <dgm:prSet/>
      <dgm:spPr/>
      <dgm:t>
        <a:bodyPr/>
        <a:lstStyle/>
        <a:p>
          <a:endParaRPr lang="en-US"/>
        </a:p>
      </dgm:t>
    </dgm:pt>
    <dgm:pt modelId="{363AD4D4-F712-49F6-886F-2072D00317F6}" type="sibTrans" cxnId="{648EFC28-DC8F-49A8-A3A5-012C1B8BDB44}">
      <dgm:prSet/>
      <dgm:spPr/>
      <dgm:t>
        <a:bodyPr/>
        <a:lstStyle/>
        <a:p>
          <a:endParaRPr lang="en-US"/>
        </a:p>
      </dgm:t>
    </dgm:pt>
    <dgm:pt modelId="{F1701A4F-50AE-45D6-8EF7-EF94CC157D07}">
      <dgm:prSet/>
      <dgm:spPr/>
      <dgm:t>
        <a:bodyPr/>
        <a:lstStyle/>
        <a:p>
          <a:pPr rtl="0"/>
          <a:r>
            <a:rPr lang="en-US" b="1" smtClean="0"/>
            <a:t>Mini-Golf/Driving Ranges</a:t>
          </a:r>
          <a:endParaRPr lang="en-US"/>
        </a:p>
      </dgm:t>
    </dgm:pt>
    <dgm:pt modelId="{4C7154E5-4C09-4F22-8CA5-1C8768E7E219}" type="parTrans" cxnId="{4420B4F7-8FBD-4F7C-B232-C47789E3B234}">
      <dgm:prSet/>
      <dgm:spPr/>
      <dgm:t>
        <a:bodyPr/>
        <a:lstStyle/>
        <a:p>
          <a:endParaRPr lang="en-US"/>
        </a:p>
      </dgm:t>
    </dgm:pt>
    <dgm:pt modelId="{B7B012BE-1010-4B9D-8A30-D5B0D1073440}" type="sibTrans" cxnId="{4420B4F7-8FBD-4F7C-B232-C47789E3B234}">
      <dgm:prSet/>
      <dgm:spPr/>
      <dgm:t>
        <a:bodyPr/>
        <a:lstStyle/>
        <a:p>
          <a:endParaRPr lang="en-US"/>
        </a:p>
      </dgm:t>
    </dgm:pt>
    <dgm:pt modelId="{47346F87-F4EA-437C-BA2A-B566569190DF}">
      <dgm:prSet/>
      <dgm:spPr/>
      <dgm:t>
        <a:bodyPr/>
        <a:lstStyle/>
        <a:p>
          <a:pPr rtl="0"/>
          <a:r>
            <a:rPr lang="en-US" b="1" smtClean="0"/>
            <a:t>Billiards</a:t>
          </a:r>
          <a:endParaRPr lang="en-US"/>
        </a:p>
      </dgm:t>
    </dgm:pt>
    <dgm:pt modelId="{FBC70A7E-38EA-4EA4-B0B9-2916A3822743}" type="parTrans" cxnId="{A4FAE5E2-E62E-4CD3-8452-ABFC9B798041}">
      <dgm:prSet/>
      <dgm:spPr/>
      <dgm:t>
        <a:bodyPr/>
        <a:lstStyle/>
        <a:p>
          <a:endParaRPr lang="en-US"/>
        </a:p>
      </dgm:t>
    </dgm:pt>
    <dgm:pt modelId="{B0D2821F-709B-4EEF-ADEA-3DBF403775B6}" type="sibTrans" cxnId="{A4FAE5E2-E62E-4CD3-8452-ABFC9B798041}">
      <dgm:prSet/>
      <dgm:spPr/>
      <dgm:t>
        <a:bodyPr/>
        <a:lstStyle/>
        <a:p>
          <a:endParaRPr lang="en-US"/>
        </a:p>
      </dgm:t>
    </dgm:pt>
    <dgm:pt modelId="{DA11C07D-CAFF-46EC-87F7-467F6330285F}">
      <dgm:prSet/>
      <dgm:spPr/>
      <dgm:t>
        <a:bodyPr/>
        <a:lstStyle/>
        <a:p>
          <a:pPr rtl="0"/>
          <a:r>
            <a:rPr lang="en-US" b="1" smtClean="0"/>
            <a:t>Arcades</a:t>
          </a:r>
          <a:endParaRPr lang="en-US"/>
        </a:p>
      </dgm:t>
    </dgm:pt>
    <dgm:pt modelId="{6BB1DA20-F6AC-46BF-B00A-79F2F8355D74}" type="parTrans" cxnId="{68AB1D1D-BCDE-46AC-BABD-BDC7ADFD6BE1}">
      <dgm:prSet/>
      <dgm:spPr/>
      <dgm:t>
        <a:bodyPr/>
        <a:lstStyle/>
        <a:p>
          <a:endParaRPr lang="en-US"/>
        </a:p>
      </dgm:t>
    </dgm:pt>
    <dgm:pt modelId="{2E4C97A0-08F5-409F-BF3B-E2EF2D2165C5}" type="sibTrans" cxnId="{68AB1D1D-BCDE-46AC-BABD-BDC7ADFD6BE1}">
      <dgm:prSet/>
      <dgm:spPr/>
      <dgm:t>
        <a:bodyPr/>
        <a:lstStyle/>
        <a:p>
          <a:endParaRPr lang="en-US"/>
        </a:p>
      </dgm:t>
    </dgm:pt>
    <dgm:pt modelId="{D1D3C4E6-B9A0-42F7-A78E-0B0E65270CF4}">
      <dgm:prSet/>
      <dgm:spPr/>
      <dgm:t>
        <a:bodyPr/>
        <a:lstStyle/>
        <a:p>
          <a:pPr rtl="0"/>
          <a:r>
            <a:rPr lang="en-US" b="1" smtClean="0"/>
            <a:t>Batting Cages</a:t>
          </a:r>
          <a:endParaRPr lang="en-US"/>
        </a:p>
      </dgm:t>
    </dgm:pt>
    <dgm:pt modelId="{DFA51668-3CDB-4B70-8ACB-CE45A997D63C}" type="parTrans" cxnId="{A4BBDF75-9C39-430B-8700-9F0EB3F563E9}">
      <dgm:prSet/>
      <dgm:spPr/>
      <dgm:t>
        <a:bodyPr/>
        <a:lstStyle/>
        <a:p>
          <a:endParaRPr lang="en-US"/>
        </a:p>
      </dgm:t>
    </dgm:pt>
    <dgm:pt modelId="{5E2860B8-E2BE-4C5C-B2B1-D26E6FA06770}" type="sibTrans" cxnId="{A4BBDF75-9C39-430B-8700-9F0EB3F563E9}">
      <dgm:prSet/>
      <dgm:spPr/>
      <dgm:t>
        <a:bodyPr/>
        <a:lstStyle/>
        <a:p>
          <a:endParaRPr lang="en-US"/>
        </a:p>
      </dgm:t>
    </dgm:pt>
    <dgm:pt modelId="{3B88A13A-A0FC-4AFD-806C-2AB252663140}">
      <dgm:prSet/>
      <dgm:spPr/>
      <dgm:t>
        <a:bodyPr/>
        <a:lstStyle/>
        <a:p>
          <a:pPr rtl="0"/>
          <a:r>
            <a:rPr lang="en-US" b="1" smtClean="0"/>
            <a:t>Go-Karts</a:t>
          </a:r>
          <a:endParaRPr lang="en-US"/>
        </a:p>
      </dgm:t>
    </dgm:pt>
    <dgm:pt modelId="{0DC39A38-FA78-47E3-9C23-EC54633B15DA}" type="parTrans" cxnId="{B8F22AA2-ECD1-46BE-A1FA-99BD16C6288A}">
      <dgm:prSet/>
      <dgm:spPr/>
      <dgm:t>
        <a:bodyPr/>
        <a:lstStyle/>
        <a:p>
          <a:endParaRPr lang="en-US"/>
        </a:p>
      </dgm:t>
    </dgm:pt>
    <dgm:pt modelId="{3211BB4F-6148-4C62-ABBA-780E1C4EB7D1}" type="sibTrans" cxnId="{B8F22AA2-ECD1-46BE-A1FA-99BD16C6288A}">
      <dgm:prSet/>
      <dgm:spPr/>
      <dgm:t>
        <a:bodyPr/>
        <a:lstStyle/>
        <a:p>
          <a:endParaRPr lang="en-US"/>
        </a:p>
      </dgm:t>
    </dgm:pt>
    <dgm:pt modelId="{274E0094-CEC9-4880-8AE0-56727177C9B5}">
      <dgm:prSet/>
      <dgm:spPr/>
      <dgm:t>
        <a:bodyPr/>
        <a:lstStyle/>
        <a:p>
          <a:pPr rtl="0"/>
          <a:r>
            <a:rPr lang="en-US" b="1" smtClean="0"/>
            <a:t>Roller Skating</a:t>
          </a:r>
          <a:endParaRPr lang="en-US"/>
        </a:p>
      </dgm:t>
    </dgm:pt>
    <dgm:pt modelId="{2F6AA979-961F-4963-A454-0BC949EA97F1}" type="parTrans" cxnId="{E0CBF047-9E67-469A-A3FA-D9350EF7A24E}">
      <dgm:prSet/>
      <dgm:spPr/>
      <dgm:t>
        <a:bodyPr/>
        <a:lstStyle/>
        <a:p>
          <a:endParaRPr lang="en-US"/>
        </a:p>
      </dgm:t>
    </dgm:pt>
    <dgm:pt modelId="{E2468525-D6D8-447C-9D16-5DA22EC845B9}" type="sibTrans" cxnId="{E0CBF047-9E67-469A-A3FA-D9350EF7A24E}">
      <dgm:prSet/>
      <dgm:spPr/>
      <dgm:t>
        <a:bodyPr/>
        <a:lstStyle/>
        <a:p>
          <a:endParaRPr lang="en-US"/>
        </a:p>
      </dgm:t>
    </dgm:pt>
    <dgm:pt modelId="{8D9A3E50-A5F0-41CA-A158-7E2FC3EC5E40}">
      <dgm:prSet/>
      <dgm:spPr/>
      <dgm:t>
        <a:bodyPr/>
        <a:lstStyle/>
        <a:p>
          <a:pPr rtl="0"/>
          <a:r>
            <a:rPr lang="en-US" b="1" smtClean="0"/>
            <a:t>Zip Lining</a:t>
          </a:r>
          <a:endParaRPr lang="en-US"/>
        </a:p>
      </dgm:t>
    </dgm:pt>
    <dgm:pt modelId="{F21525C7-96FD-4104-9839-8EAC8A67238D}" type="parTrans" cxnId="{95B31D7D-BAFD-4558-A967-FCFD1868E68E}">
      <dgm:prSet/>
      <dgm:spPr/>
      <dgm:t>
        <a:bodyPr/>
        <a:lstStyle/>
        <a:p>
          <a:endParaRPr lang="en-US"/>
        </a:p>
      </dgm:t>
    </dgm:pt>
    <dgm:pt modelId="{E515C063-0B04-4E8F-A6B2-49ECCFF1318F}" type="sibTrans" cxnId="{95B31D7D-BAFD-4558-A967-FCFD1868E68E}">
      <dgm:prSet/>
      <dgm:spPr/>
      <dgm:t>
        <a:bodyPr/>
        <a:lstStyle/>
        <a:p>
          <a:endParaRPr lang="en-US"/>
        </a:p>
      </dgm:t>
    </dgm:pt>
    <dgm:pt modelId="{CA1416E6-26BA-4F76-8555-602A818BB26A}">
      <dgm:prSet/>
      <dgm:spPr/>
      <dgm:t>
        <a:bodyPr/>
        <a:lstStyle/>
        <a:p>
          <a:pPr rtl="0"/>
          <a:r>
            <a:rPr lang="en-US" b="1" smtClean="0"/>
            <a:t>Ropes Courses</a:t>
          </a:r>
          <a:endParaRPr lang="en-US"/>
        </a:p>
      </dgm:t>
    </dgm:pt>
    <dgm:pt modelId="{1AC8C761-76DF-43D2-A611-04EA713B3C29}" type="parTrans" cxnId="{136C657D-CBD2-4929-AD77-58EDF00A68FB}">
      <dgm:prSet/>
      <dgm:spPr/>
      <dgm:t>
        <a:bodyPr/>
        <a:lstStyle/>
        <a:p>
          <a:endParaRPr lang="en-US"/>
        </a:p>
      </dgm:t>
    </dgm:pt>
    <dgm:pt modelId="{4105C3DB-00BF-40CB-B07D-BE52369DE97D}" type="sibTrans" cxnId="{136C657D-CBD2-4929-AD77-58EDF00A68FB}">
      <dgm:prSet/>
      <dgm:spPr/>
      <dgm:t>
        <a:bodyPr/>
        <a:lstStyle/>
        <a:p>
          <a:endParaRPr lang="en-US"/>
        </a:p>
      </dgm:t>
    </dgm:pt>
    <dgm:pt modelId="{D03CFCC5-6ACF-4F6A-AB58-A46828D0959E}" type="pres">
      <dgm:prSet presAssocID="{E8A18994-124B-4423-8A38-DE0D387C4FF4}" presName="linear" presStyleCnt="0">
        <dgm:presLayoutVars>
          <dgm:animLvl val="lvl"/>
          <dgm:resizeHandles val="exact"/>
        </dgm:presLayoutVars>
      </dgm:prSet>
      <dgm:spPr/>
      <dgm:t>
        <a:bodyPr/>
        <a:lstStyle/>
        <a:p>
          <a:endParaRPr lang="en-US"/>
        </a:p>
      </dgm:t>
    </dgm:pt>
    <dgm:pt modelId="{A18CE18C-7038-4606-A61A-D71A53A57E4C}" type="pres">
      <dgm:prSet presAssocID="{EF1473FB-3E21-462B-80CC-EBC27EAE629D}" presName="parentText" presStyleLbl="node1" presStyleIdx="0" presStyleCnt="9">
        <dgm:presLayoutVars>
          <dgm:chMax val="0"/>
          <dgm:bulletEnabled val="1"/>
        </dgm:presLayoutVars>
      </dgm:prSet>
      <dgm:spPr/>
      <dgm:t>
        <a:bodyPr/>
        <a:lstStyle/>
        <a:p>
          <a:endParaRPr lang="en-US"/>
        </a:p>
      </dgm:t>
    </dgm:pt>
    <dgm:pt modelId="{B079517E-23E7-4E25-8160-38B0D2F017C7}" type="pres">
      <dgm:prSet presAssocID="{363AD4D4-F712-49F6-886F-2072D00317F6}" presName="spacer" presStyleCnt="0"/>
      <dgm:spPr/>
    </dgm:pt>
    <dgm:pt modelId="{5F4281CE-21F8-4F49-A701-D009446B199E}" type="pres">
      <dgm:prSet presAssocID="{F1701A4F-50AE-45D6-8EF7-EF94CC157D07}" presName="parentText" presStyleLbl="node1" presStyleIdx="1" presStyleCnt="9">
        <dgm:presLayoutVars>
          <dgm:chMax val="0"/>
          <dgm:bulletEnabled val="1"/>
        </dgm:presLayoutVars>
      </dgm:prSet>
      <dgm:spPr/>
      <dgm:t>
        <a:bodyPr/>
        <a:lstStyle/>
        <a:p>
          <a:endParaRPr lang="en-US"/>
        </a:p>
      </dgm:t>
    </dgm:pt>
    <dgm:pt modelId="{C9298328-FDEB-4B0B-A279-70EBA7E8D79B}" type="pres">
      <dgm:prSet presAssocID="{B7B012BE-1010-4B9D-8A30-D5B0D1073440}" presName="spacer" presStyleCnt="0"/>
      <dgm:spPr/>
    </dgm:pt>
    <dgm:pt modelId="{FE2BE763-A912-43BA-8D90-32685FD65730}" type="pres">
      <dgm:prSet presAssocID="{47346F87-F4EA-437C-BA2A-B566569190DF}" presName="parentText" presStyleLbl="node1" presStyleIdx="2" presStyleCnt="9">
        <dgm:presLayoutVars>
          <dgm:chMax val="0"/>
          <dgm:bulletEnabled val="1"/>
        </dgm:presLayoutVars>
      </dgm:prSet>
      <dgm:spPr/>
      <dgm:t>
        <a:bodyPr/>
        <a:lstStyle/>
        <a:p>
          <a:endParaRPr lang="en-US"/>
        </a:p>
      </dgm:t>
    </dgm:pt>
    <dgm:pt modelId="{0177EC0C-67C6-4269-A449-6616D84E1935}" type="pres">
      <dgm:prSet presAssocID="{B0D2821F-709B-4EEF-ADEA-3DBF403775B6}" presName="spacer" presStyleCnt="0"/>
      <dgm:spPr/>
    </dgm:pt>
    <dgm:pt modelId="{E9852E38-87B4-4BE0-A12B-664F9052694C}" type="pres">
      <dgm:prSet presAssocID="{DA11C07D-CAFF-46EC-87F7-467F6330285F}" presName="parentText" presStyleLbl="node1" presStyleIdx="3" presStyleCnt="9">
        <dgm:presLayoutVars>
          <dgm:chMax val="0"/>
          <dgm:bulletEnabled val="1"/>
        </dgm:presLayoutVars>
      </dgm:prSet>
      <dgm:spPr/>
      <dgm:t>
        <a:bodyPr/>
        <a:lstStyle/>
        <a:p>
          <a:endParaRPr lang="en-US"/>
        </a:p>
      </dgm:t>
    </dgm:pt>
    <dgm:pt modelId="{3A9BFBF4-BD13-472E-A16C-9222429D88F8}" type="pres">
      <dgm:prSet presAssocID="{2E4C97A0-08F5-409F-BF3B-E2EF2D2165C5}" presName="spacer" presStyleCnt="0"/>
      <dgm:spPr/>
    </dgm:pt>
    <dgm:pt modelId="{DB593D31-D3F4-47F8-98BB-7AF5B43E6336}" type="pres">
      <dgm:prSet presAssocID="{D1D3C4E6-B9A0-42F7-A78E-0B0E65270CF4}" presName="parentText" presStyleLbl="node1" presStyleIdx="4" presStyleCnt="9">
        <dgm:presLayoutVars>
          <dgm:chMax val="0"/>
          <dgm:bulletEnabled val="1"/>
        </dgm:presLayoutVars>
      </dgm:prSet>
      <dgm:spPr/>
      <dgm:t>
        <a:bodyPr/>
        <a:lstStyle/>
        <a:p>
          <a:endParaRPr lang="en-US"/>
        </a:p>
      </dgm:t>
    </dgm:pt>
    <dgm:pt modelId="{B4DD3F2C-FF2F-407E-A84D-5FB6EDC7D972}" type="pres">
      <dgm:prSet presAssocID="{5E2860B8-E2BE-4C5C-B2B1-D26E6FA06770}" presName="spacer" presStyleCnt="0"/>
      <dgm:spPr/>
    </dgm:pt>
    <dgm:pt modelId="{4783E13C-203D-4FD7-9D14-28A448A5997D}" type="pres">
      <dgm:prSet presAssocID="{3B88A13A-A0FC-4AFD-806C-2AB252663140}" presName="parentText" presStyleLbl="node1" presStyleIdx="5" presStyleCnt="9">
        <dgm:presLayoutVars>
          <dgm:chMax val="0"/>
          <dgm:bulletEnabled val="1"/>
        </dgm:presLayoutVars>
      </dgm:prSet>
      <dgm:spPr/>
      <dgm:t>
        <a:bodyPr/>
        <a:lstStyle/>
        <a:p>
          <a:endParaRPr lang="en-US"/>
        </a:p>
      </dgm:t>
    </dgm:pt>
    <dgm:pt modelId="{256BC92C-D0C0-41C6-BD3B-BE2AB6EB125C}" type="pres">
      <dgm:prSet presAssocID="{3211BB4F-6148-4C62-ABBA-780E1C4EB7D1}" presName="spacer" presStyleCnt="0"/>
      <dgm:spPr/>
    </dgm:pt>
    <dgm:pt modelId="{64A6214A-15A1-4199-BC91-909B10BD8DC1}" type="pres">
      <dgm:prSet presAssocID="{274E0094-CEC9-4880-8AE0-56727177C9B5}" presName="parentText" presStyleLbl="node1" presStyleIdx="6" presStyleCnt="9">
        <dgm:presLayoutVars>
          <dgm:chMax val="0"/>
          <dgm:bulletEnabled val="1"/>
        </dgm:presLayoutVars>
      </dgm:prSet>
      <dgm:spPr/>
      <dgm:t>
        <a:bodyPr/>
        <a:lstStyle/>
        <a:p>
          <a:endParaRPr lang="en-US"/>
        </a:p>
      </dgm:t>
    </dgm:pt>
    <dgm:pt modelId="{41B18F45-B9AD-4F4A-B58F-EE236629A7DD}" type="pres">
      <dgm:prSet presAssocID="{E2468525-D6D8-447C-9D16-5DA22EC845B9}" presName="spacer" presStyleCnt="0"/>
      <dgm:spPr/>
    </dgm:pt>
    <dgm:pt modelId="{1CAB40C7-7A7D-4EFB-AAFD-6B00639CCBC3}" type="pres">
      <dgm:prSet presAssocID="{8D9A3E50-A5F0-41CA-A158-7E2FC3EC5E40}" presName="parentText" presStyleLbl="node1" presStyleIdx="7" presStyleCnt="9">
        <dgm:presLayoutVars>
          <dgm:chMax val="0"/>
          <dgm:bulletEnabled val="1"/>
        </dgm:presLayoutVars>
      </dgm:prSet>
      <dgm:spPr/>
      <dgm:t>
        <a:bodyPr/>
        <a:lstStyle/>
        <a:p>
          <a:endParaRPr lang="en-US"/>
        </a:p>
      </dgm:t>
    </dgm:pt>
    <dgm:pt modelId="{FD093DE3-CD34-4E5B-AF03-E7228EC5991D}" type="pres">
      <dgm:prSet presAssocID="{E515C063-0B04-4E8F-A6B2-49ECCFF1318F}" presName="spacer" presStyleCnt="0"/>
      <dgm:spPr/>
    </dgm:pt>
    <dgm:pt modelId="{1234CBBA-276E-40D2-B9EA-145EDE406ACB}" type="pres">
      <dgm:prSet presAssocID="{CA1416E6-26BA-4F76-8555-602A818BB26A}" presName="parentText" presStyleLbl="node1" presStyleIdx="8" presStyleCnt="9">
        <dgm:presLayoutVars>
          <dgm:chMax val="0"/>
          <dgm:bulletEnabled val="1"/>
        </dgm:presLayoutVars>
      </dgm:prSet>
      <dgm:spPr/>
      <dgm:t>
        <a:bodyPr/>
        <a:lstStyle/>
        <a:p>
          <a:endParaRPr lang="en-US"/>
        </a:p>
      </dgm:t>
    </dgm:pt>
  </dgm:ptLst>
  <dgm:cxnLst>
    <dgm:cxn modelId="{3E834051-835C-4213-BD2C-947CEC63EF40}" type="presOf" srcId="{274E0094-CEC9-4880-8AE0-56727177C9B5}" destId="{64A6214A-15A1-4199-BC91-909B10BD8DC1}" srcOrd="0" destOrd="0" presId="urn:microsoft.com/office/officeart/2005/8/layout/vList2"/>
    <dgm:cxn modelId="{14004B9F-AA2A-451C-8DC5-5410ADAB4E84}" type="presOf" srcId="{DA11C07D-CAFF-46EC-87F7-467F6330285F}" destId="{E9852E38-87B4-4BE0-A12B-664F9052694C}" srcOrd="0" destOrd="0" presId="urn:microsoft.com/office/officeart/2005/8/layout/vList2"/>
    <dgm:cxn modelId="{FB190C83-8CF3-498F-8204-8130DF669911}" type="presOf" srcId="{E8A18994-124B-4423-8A38-DE0D387C4FF4}" destId="{D03CFCC5-6ACF-4F6A-AB58-A46828D0959E}" srcOrd="0" destOrd="0" presId="urn:microsoft.com/office/officeart/2005/8/layout/vList2"/>
    <dgm:cxn modelId="{C7970E03-9F77-4CE1-9570-B9CD30F124E9}" type="presOf" srcId="{D1D3C4E6-B9A0-42F7-A78E-0B0E65270CF4}" destId="{DB593D31-D3F4-47F8-98BB-7AF5B43E6336}" srcOrd="0" destOrd="0" presId="urn:microsoft.com/office/officeart/2005/8/layout/vList2"/>
    <dgm:cxn modelId="{A4BBDF75-9C39-430B-8700-9F0EB3F563E9}" srcId="{E8A18994-124B-4423-8A38-DE0D387C4FF4}" destId="{D1D3C4E6-B9A0-42F7-A78E-0B0E65270CF4}" srcOrd="4" destOrd="0" parTransId="{DFA51668-3CDB-4B70-8ACB-CE45A997D63C}" sibTransId="{5E2860B8-E2BE-4C5C-B2B1-D26E6FA06770}"/>
    <dgm:cxn modelId="{346A7F3F-8547-4490-9D40-F785BB305EE5}" type="presOf" srcId="{F1701A4F-50AE-45D6-8EF7-EF94CC157D07}" destId="{5F4281CE-21F8-4F49-A701-D009446B199E}" srcOrd="0" destOrd="0" presId="urn:microsoft.com/office/officeart/2005/8/layout/vList2"/>
    <dgm:cxn modelId="{623B69A0-5FA3-4A26-8EB5-273CEC2AC0D2}" type="presOf" srcId="{3B88A13A-A0FC-4AFD-806C-2AB252663140}" destId="{4783E13C-203D-4FD7-9D14-28A448A5997D}" srcOrd="0" destOrd="0" presId="urn:microsoft.com/office/officeart/2005/8/layout/vList2"/>
    <dgm:cxn modelId="{68AB1D1D-BCDE-46AC-BABD-BDC7ADFD6BE1}" srcId="{E8A18994-124B-4423-8A38-DE0D387C4FF4}" destId="{DA11C07D-CAFF-46EC-87F7-467F6330285F}" srcOrd="3" destOrd="0" parTransId="{6BB1DA20-F6AC-46BF-B00A-79F2F8355D74}" sibTransId="{2E4C97A0-08F5-409F-BF3B-E2EF2D2165C5}"/>
    <dgm:cxn modelId="{648EFC28-DC8F-49A8-A3A5-012C1B8BDB44}" srcId="{E8A18994-124B-4423-8A38-DE0D387C4FF4}" destId="{EF1473FB-3E21-462B-80CC-EBC27EAE629D}" srcOrd="0" destOrd="0" parTransId="{6E752309-EC75-4854-B8F2-1157AAA2C29A}" sibTransId="{363AD4D4-F712-49F6-886F-2072D00317F6}"/>
    <dgm:cxn modelId="{95B31D7D-BAFD-4558-A967-FCFD1868E68E}" srcId="{E8A18994-124B-4423-8A38-DE0D387C4FF4}" destId="{8D9A3E50-A5F0-41CA-A158-7E2FC3EC5E40}" srcOrd="7" destOrd="0" parTransId="{F21525C7-96FD-4104-9839-8EAC8A67238D}" sibTransId="{E515C063-0B04-4E8F-A6B2-49ECCFF1318F}"/>
    <dgm:cxn modelId="{938B1C99-FC75-4159-95FA-A8E63821D3E5}" type="presOf" srcId="{47346F87-F4EA-437C-BA2A-B566569190DF}" destId="{FE2BE763-A912-43BA-8D90-32685FD65730}" srcOrd="0" destOrd="0" presId="urn:microsoft.com/office/officeart/2005/8/layout/vList2"/>
    <dgm:cxn modelId="{A4FAE5E2-E62E-4CD3-8452-ABFC9B798041}" srcId="{E8A18994-124B-4423-8A38-DE0D387C4FF4}" destId="{47346F87-F4EA-437C-BA2A-B566569190DF}" srcOrd="2" destOrd="0" parTransId="{FBC70A7E-38EA-4EA4-B0B9-2916A3822743}" sibTransId="{B0D2821F-709B-4EEF-ADEA-3DBF403775B6}"/>
    <dgm:cxn modelId="{4420B4F7-8FBD-4F7C-B232-C47789E3B234}" srcId="{E8A18994-124B-4423-8A38-DE0D387C4FF4}" destId="{F1701A4F-50AE-45D6-8EF7-EF94CC157D07}" srcOrd="1" destOrd="0" parTransId="{4C7154E5-4C09-4F22-8CA5-1C8768E7E219}" sibTransId="{B7B012BE-1010-4B9D-8A30-D5B0D1073440}"/>
    <dgm:cxn modelId="{FDD753DC-8BB6-4E31-9B07-DFCFEA574630}" type="presOf" srcId="{8D9A3E50-A5F0-41CA-A158-7E2FC3EC5E40}" destId="{1CAB40C7-7A7D-4EFB-AAFD-6B00639CCBC3}" srcOrd="0" destOrd="0" presId="urn:microsoft.com/office/officeart/2005/8/layout/vList2"/>
    <dgm:cxn modelId="{F55BBB79-F001-4D86-B028-89412F52C028}" type="presOf" srcId="{CA1416E6-26BA-4F76-8555-602A818BB26A}" destId="{1234CBBA-276E-40D2-B9EA-145EDE406ACB}" srcOrd="0" destOrd="0" presId="urn:microsoft.com/office/officeart/2005/8/layout/vList2"/>
    <dgm:cxn modelId="{E0CBF047-9E67-469A-A3FA-D9350EF7A24E}" srcId="{E8A18994-124B-4423-8A38-DE0D387C4FF4}" destId="{274E0094-CEC9-4880-8AE0-56727177C9B5}" srcOrd="6" destOrd="0" parTransId="{2F6AA979-961F-4963-A454-0BC949EA97F1}" sibTransId="{E2468525-D6D8-447C-9D16-5DA22EC845B9}"/>
    <dgm:cxn modelId="{EF3876F9-021C-400B-AA03-3FB4C556CA58}" type="presOf" srcId="{EF1473FB-3E21-462B-80CC-EBC27EAE629D}" destId="{A18CE18C-7038-4606-A61A-D71A53A57E4C}" srcOrd="0" destOrd="0" presId="urn:microsoft.com/office/officeart/2005/8/layout/vList2"/>
    <dgm:cxn modelId="{B8F22AA2-ECD1-46BE-A1FA-99BD16C6288A}" srcId="{E8A18994-124B-4423-8A38-DE0D387C4FF4}" destId="{3B88A13A-A0FC-4AFD-806C-2AB252663140}" srcOrd="5" destOrd="0" parTransId="{0DC39A38-FA78-47E3-9C23-EC54633B15DA}" sibTransId="{3211BB4F-6148-4C62-ABBA-780E1C4EB7D1}"/>
    <dgm:cxn modelId="{136C657D-CBD2-4929-AD77-58EDF00A68FB}" srcId="{E8A18994-124B-4423-8A38-DE0D387C4FF4}" destId="{CA1416E6-26BA-4F76-8555-602A818BB26A}" srcOrd="8" destOrd="0" parTransId="{1AC8C761-76DF-43D2-A611-04EA713B3C29}" sibTransId="{4105C3DB-00BF-40CB-B07D-BE52369DE97D}"/>
    <dgm:cxn modelId="{63E329BB-3E6C-410D-BCCF-86A237A5FEA3}" type="presParOf" srcId="{D03CFCC5-6ACF-4F6A-AB58-A46828D0959E}" destId="{A18CE18C-7038-4606-A61A-D71A53A57E4C}" srcOrd="0" destOrd="0" presId="urn:microsoft.com/office/officeart/2005/8/layout/vList2"/>
    <dgm:cxn modelId="{B129AD9A-5CD3-4A17-B880-FCB65C44890D}" type="presParOf" srcId="{D03CFCC5-6ACF-4F6A-AB58-A46828D0959E}" destId="{B079517E-23E7-4E25-8160-38B0D2F017C7}" srcOrd="1" destOrd="0" presId="urn:microsoft.com/office/officeart/2005/8/layout/vList2"/>
    <dgm:cxn modelId="{E6FBA0BF-F4FB-46FD-A5BE-CC49F69813F0}" type="presParOf" srcId="{D03CFCC5-6ACF-4F6A-AB58-A46828D0959E}" destId="{5F4281CE-21F8-4F49-A701-D009446B199E}" srcOrd="2" destOrd="0" presId="urn:microsoft.com/office/officeart/2005/8/layout/vList2"/>
    <dgm:cxn modelId="{D9B25568-7B6D-4EEC-9502-47C3CCFE0FF6}" type="presParOf" srcId="{D03CFCC5-6ACF-4F6A-AB58-A46828D0959E}" destId="{C9298328-FDEB-4B0B-A279-70EBA7E8D79B}" srcOrd="3" destOrd="0" presId="urn:microsoft.com/office/officeart/2005/8/layout/vList2"/>
    <dgm:cxn modelId="{B112F0C4-27C6-46F0-B3DA-9228D8ADFAC2}" type="presParOf" srcId="{D03CFCC5-6ACF-4F6A-AB58-A46828D0959E}" destId="{FE2BE763-A912-43BA-8D90-32685FD65730}" srcOrd="4" destOrd="0" presId="urn:microsoft.com/office/officeart/2005/8/layout/vList2"/>
    <dgm:cxn modelId="{7B33A1D8-D57E-4425-863B-B800F17FB9EA}" type="presParOf" srcId="{D03CFCC5-6ACF-4F6A-AB58-A46828D0959E}" destId="{0177EC0C-67C6-4269-A449-6616D84E1935}" srcOrd="5" destOrd="0" presId="urn:microsoft.com/office/officeart/2005/8/layout/vList2"/>
    <dgm:cxn modelId="{012585DA-DA21-4657-920E-E6D5312ED379}" type="presParOf" srcId="{D03CFCC5-6ACF-4F6A-AB58-A46828D0959E}" destId="{E9852E38-87B4-4BE0-A12B-664F9052694C}" srcOrd="6" destOrd="0" presId="urn:microsoft.com/office/officeart/2005/8/layout/vList2"/>
    <dgm:cxn modelId="{E9578C43-04A7-4465-8CF7-12D1D9134B83}" type="presParOf" srcId="{D03CFCC5-6ACF-4F6A-AB58-A46828D0959E}" destId="{3A9BFBF4-BD13-472E-A16C-9222429D88F8}" srcOrd="7" destOrd="0" presId="urn:microsoft.com/office/officeart/2005/8/layout/vList2"/>
    <dgm:cxn modelId="{98AD0DD9-A44D-4A3B-9DEF-62BD0A6E0011}" type="presParOf" srcId="{D03CFCC5-6ACF-4F6A-AB58-A46828D0959E}" destId="{DB593D31-D3F4-47F8-98BB-7AF5B43E6336}" srcOrd="8" destOrd="0" presId="urn:microsoft.com/office/officeart/2005/8/layout/vList2"/>
    <dgm:cxn modelId="{17DBE27F-00D2-4ABE-977B-A9498E481FC8}" type="presParOf" srcId="{D03CFCC5-6ACF-4F6A-AB58-A46828D0959E}" destId="{B4DD3F2C-FF2F-407E-A84D-5FB6EDC7D972}" srcOrd="9" destOrd="0" presId="urn:microsoft.com/office/officeart/2005/8/layout/vList2"/>
    <dgm:cxn modelId="{9D087703-1300-47DB-AA12-2880881D8017}" type="presParOf" srcId="{D03CFCC5-6ACF-4F6A-AB58-A46828D0959E}" destId="{4783E13C-203D-4FD7-9D14-28A448A5997D}" srcOrd="10" destOrd="0" presId="urn:microsoft.com/office/officeart/2005/8/layout/vList2"/>
    <dgm:cxn modelId="{6F96BA12-1610-4194-BE78-F129F51DE589}" type="presParOf" srcId="{D03CFCC5-6ACF-4F6A-AB58-A46828D0959E}" destId="{256BC92C-D0C0-41C6-BD3B-BE2AB6EB125C}" srcOrd="11" destOrd="0" presId="urn:microsoft.com/office/officeart/2005/8/layout/vList2"/>
    <dgm:cxn modelId="{8D8D0D70-A358-43F9-AF3E-178784EB07E7}" type="presParOf" srcId="{D03CFCC5-6ACF-4F6A-AB58-A46828D0959E}" destId="{64A6214A-15A1-4199-BC91-909B10BD8DC1}" srcOrd="12" destOrd="0" presId="urn:microsoft.com/office/officeart/2005/8/layout/vList2"/>
    <dgm:cxn modelId="{C2B53A41-373C-4A7E-BBF3-F40B7FF465A6}" type="presParOf" srcId="{D03CFCC5-6ACF-4F6A-AB58-A46828D0959E}" destId="{41B18F45-B9AD-4F4A-B58F-EE236629A7DD}" srcOrd="13" destOrd="0" presId="urn:microsoft.com/office/officeart/2005/8/layout/vList2"/>
    <dgm:cxn modelId="{F03AF7B8-7C10-4564-9041-0B6FAECF306F}" type="presParOf" srcId="{D03CFCC5-6ACF-4F6A-AB58-A46828D0959E}" destId="{1CAB40C7-7A7D-4EFB-AAFD-6B00639CCBC3}" srcOrd="14" destOrd="0" presId="urn:microsoft.com/office/officeart/2005/8/layout/vList2"/>
    <dgm:cxn modelId="{DC72D998-0140-45FE-A844-4E7A05D5F40B}" type="presParOf" srcId="{D03CFCC5-6ACF-4F6A-AB58-A46828D0959E}" destId="{FD093DE3-CD34-4E5B-AF03-E7228EC5991D}" srcOrd="15" destOrd="0" presId="urn:microsoft.com/office/officeart/2005/8/layout/vList2"/>
    <dgm:cxn modelId="{A5B56A16-C308-4EF2-9A49-797684AB2083}" type="presParOf" srcId="{D03CFCC5-6ACF-4F6A-AB58-A46828D0959E}" destId="{1234CBBA-276E-40D2-B9EA-145EDE406ACB}"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7D952D-41FD-4E6D-A98F-0D008C444BA3}" type="doc">
      <dgm:prSet loTypeId="urn:microsoft.com/office/officeart/2008/layout/BendingPictureSemiTransparentText" loCatId="picture" qsTypeId="urn:microsoft.com/office/officeart/2005/8/quickstyle/simple1" qsCatId="simple" csTypeId="urn:microsoft.com/office/officeart/2005/8/colors/colorful3" csCatId="colorful" phldr="1"/>
      <dgm:spPr/>
      <dgm:t>
        <a:bodyPr/>
        <a:lstStyle/>
        <a:p>
          <a:endParaRPr lang="en-US"/>
        </a:p>
      </dgm:t>
    </dgm:pt>
    <dgm:pt modelId="{91D3394B-2271-4828-92F1-2B7435623C5B}">
      <dgm:prSet phldrT="[Text]"/>
      <dgm:spPr>
        <a:solidFill>
          <a:srgbClr val="666666"/>
        </a:solidFill>
      </dgm:spPr>
      <dgm:t>
        <a:bodyPr/>
        <a:lstStyle/>
        <a:p>
          <a:r>
            <a:rPr lang="en-US" dirty="0" smtClean="0"/>
            <a:t>Employment Practices Liability</a:t>
          </a:r>
          <a:endParaRPr lang="en-US" dirty="0"/>
        </a:p>
      </dgm:t>
    </dgm:pt>
    <dgm:pt modelId="{FDBF7B88-967E-4393-A421-27872DA3186A}" type="parTrans" cxnId="{196BCB41-DE7C-4FB6-82CB-C287A50DC708}">
      <dgm:prSet/>
      <dgm:spPr/>
      <dgm:t>
        <a:bodyPr/>
        <a:lstStyle/>
        <a:p>
          <a:endParaRPr lang="en-US"/>
        </a:p>
      </dgm:t>
    </dgm:pt>
    <dgm:pt modelId="{6C4E44D7-2A7A-47FB-B8A8-937787188656}" type="sibTrans" cxnId="{196BCB41-DE7C-4FB6-82CB-C287A50DC708}">
      <dgm:prSet/>
      <dgm:spPr/>
      <dgm:t>
        <a:bodyPr/>
        <a:lstStyle/>
        <a:p>
          <a:endParaRPr lang="en-US"/>
        </a:p>
      </dgm:t>
    </dgm:pt>
    <dgm:pt modelId="{114BF6E3-A0CD-4601-A367-3485FB2AEBAB}">
      <dgm:prSet phldrT="[Text]"/>
      <dgm:spPr>
        <a:solidFill>
          <a:srgbClr val="666666"/>
        </a:solidFill>
      </dgm:spPr>
      <dgm:t>
        <a:bodyPr/>
        <a:lstStyle/>
        <a:p>
          <a:r>
            <a:rPr lang="en-US" dirty="0" smtClean="0"/>
            <a:t>Cost Containment Insurance</a:t>
          </a:r>
          <a:endParaRPr lang="en-US" dirty="0"/>
        </a:p>
      </dgm:t>
    </dgm:pt>
    <dgm:pt modelId="{79AE1E20-EA29-43AD-BD10-D0CB9CE38F7A}" type="parTrans" cxnId="{8580F5EE-5A80-4DE1-ADC6-344F925DE702}">
      <dgm:prSet/>
      <dgm:spPr/>
      <dgm:t>
        <a:bodyPr/>
        <a:lstStyle/>
        <a:p>
          <a:endParaRPr lang="en-US"/>
        </a:p>
      </dgm:t>
    </dgm:pt>
    <dgm:pt modelId="{8B2639D6-9638-4BB1-88F8-76D3092FF8C7}" type="sibTrans" cxnId="{8580F5EE-5A80-4DE1-ADC6-344F925DE702}">
      <dgm:prSet/>
      <dgm:spPr/>
      <dgm:t>
        <a:bodyPr/>
        <a:lstStyle/>
        <a:p>
          <a:endParaRPr lang="en-US"/>
        </a:p>
      </dgm:t>
    </dgm:pt>
    <dgm:pt modelId="{BBF63693-65CE-4735-BD93-8AAB3A6F90B0}">
      <dgm:prSet phldrT="[Text]"/>
      <dgm:spPr>
        <a:solidFill>
          <a:srgbClr val="666666"/>
        </a:solidFill>
      </dgm:spPr>
      <dgm:t>
        <a:bodyPr/>
        <a:lstStyle/>
        <a:p>
          <a:r>
            <a:rPr lang="en-US" dirty="0" smtClean="0"/>
            <a:t>Prize Indemnity Insurance</a:t>
          </a:r>
          <a:endParaRPr lang="en-US" dirty="0"/>
        </a:p>
      </dgm:t>
    </dgm:pt>
    <dgm:pt modelId="{70D75663-B077-4CAB-85DD-8D6284E6B6EF}" type="parTrans" cxnId="{F211775D-B618-4CAC-920C-EE317BE4E73A}">
      <dgm:prSet/>
      <dgm:spPr/>
      <dgm:t>
        <a:bodyPr/>
        <a:lstStyle/>
        <a:p>
          <a:endParaRPr lang="en-US"/>
        </a:p>
      </dgm:t>
    </dgm:pt>
    <dgm:pt modelId="{2C8D8E43-3591-4FC5-B00A-EEF89FF16712}" type="sibTrans" cxnId="{F211775D-B618-4CAC-920C-EE317BE4E73A}">
      <dgm:prSet/>
      <dgm:spPr/>
      <dgm:t>
        <a:bodyPr/>
        <a:lstStyle/>
        <a:p>
          <a:endParaRPr lang="en-US"/>
        </a:p>
      </dgm:t>
    </dgm:pt>
    <dgm:pt modelId="{7A434C3E-5B44-4746-BF8C-469D813CFEB3}" type="pres">
      <dgm:prSet presAssocID="{EB7D952D-41FD-4E6D-A98F-0D008C444BA3}" presName="Name0" presStyleCnt="0">
        <dgm:presLayoutVars>
          <dgm:dir/>
          <dgm:resizeHandles val="exact"/>
        </dgm:presLayoutVars>
      </dgm:prSet>
      <dgm:spPr/>
      <dgm:t>
        <a:bodyPr/>
        <a:lstStyle/>
        <a:p>
          <a:endParaRPr lang="en-US"/>
        </a:p>
      </dgm:t>
    </dgm:pt>
    <dgm:pt modelId="{619C0F6C-2D86-40C0-815C-2725B7931446}" type="pres">
      <dgm:prSet presAssocID="{91D3394B-2271-4828-92F1-2B7435623C5B}" presName="composite" presStyleCnt="0"/>
      <dgm:spPr/>
    </dgm:pt>
    <dgm:pt modelId="{D9522076-D595-4921-A38F-50DCBBDCC35D}" type="pres">
      <dgm:prSet presAssocID="{91D3394B-2271-4828-92F1-2B7435623C5B}" presName="rect1" presStyleLbl="bgShp"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1B09A119-A356-482B-A25F-0AB0EE9A8736}" type="pres">
      <dgm:prSet presAssocID="{91D3394B-2271-4828-92F1-2B7435623C5B}" presName="rect2" presStyleLbl="trBgShp" presStyleIdx="0" presStyleCnt="3">
        <dgm:presLayoutVars>
          <dgm:bulletEnabled val="1"/>
        </dgm:presLayoutVars>
      </dgm:prSet>
      <dgm:spPr/>
      <dgm:t>
        <a:bodyPr/>
        <a:lstStyle/>
        <a:p>
          <a:endParaRPr lang="en-US"/>
        </a:p>
      </dgm:t>
    </dgm:pt>
    <dgm:pt modelId="{81E6B1A6-EEC2-48EE-A0A1-7A830A33A571}" type="pres">
      <dgm:prSet presAssocID="{6C4E44D7-2A7A-47FB-B8A8-937787188656}" presName="sibTrans" presStyleCnt="0"/>
      <dgm:spPr/>
    </dgm:pt>
    <dgm:pt modelId="{349071EB-97F9-49FA-B7C5-7C9A7EA81550}" type="pres">
      <dgm:prSet presAssocID="{114BF6E3-A0CD-4601-A367-3485FB2AEBAB}" presName="composite" presStyleCnt="0"/>
      <dgm:spPr/>
    </dgm:pt>
    <dgm:pt modelId="{7CDD9FAD-7F91-4125-8C9B-A2EA0721E004}" type="pres">
      <dgm:prSet presAssocID="{114BF6E3-A0CD-4601-A367-3485FB2AEBAB}" presName="rect1" presStyleLbl="bgShp"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563119FF-0034-4617-9907-22508F9CE69E}" type="pres">
      <dgm:prSet presAssocID="{114BF6E3-A0CD-4601-A367-3485FB2AEBAB}" presName="rect2" presStyleLbl="trBgShp" presStyleIdx="1" presStyleCnt="3">
        <dgm:presLayoutVars>
          <dgm:bulletEnabled val="1"/>
        </dgm:presLayoutVars>
      </dgm:prSet>
      <dgm:spPr/>
      <dgm:t>
        <a:bodyPr/>
        <a:lstStyle/>
        <a:p>
          <a:endParaRPr lang="en-US"/>
        </a:p>
      </dgm:t>
    </dgm:pt>
    <dgm:pt modelId="{40BF4F15-08FB-44ED-93E9-27404E47E15D}" type="pres">
      <dgm:prSet presAssocID="{8B2639D6-9638-4BB1-88F8-76D3092FF8C7}" presName="sibTrans" presStyleCnt="0"/>
      <dgm:spPr/>
    </dgm:pt>
    <dgm:pt modelId="{D147924C-E58F-432A-A11C-41DB0484B67A}" type="pres">
      <dgm:prSet presAssocID="{BBF63693-65CE-4735-BD93-8AAB3A6F90B0}" presName="composite" presStyleCnt="0"/>
      <dgm:spPr/>
    </dgm:pt>
    <dgm:pt modelId="{9D593FB8-4756-4280-92CD-334835AC641C}" type="pres">
      <dgm:prSet presAssocID="{BBF63693-65CE-4735-BD93-8AAB3A6F90B0}" presName="rect1" presStyleLbl="bgShp"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A4E12A10-CB0C-4532-AE20-C89E3A66D68F}" type="pres">
      <dgm:prSet presAssocID="{BBF63693-65CE-4735-BD93-8AAB3A6F90B0}" presName="rect2" presStyleLbl="trBgShp" presStyleIdx="2" presStyleCnt="3">
        <dgm:presLayoutVars>
          <dgm:bulletEnabled val="1"/>
        </dgm:presLayoutVars>
      </dgm:prSet>
      <dgm:spPr/>
      <dgm:t>
        <a:bodyPr/>
        <a:lstStyle/>
        <a:p>
          <a:endParaRPr lang="en-US"/>
        </a:p>
      </dgm:t>
    </dgm:pt>
  </dgm:ptLst>
  <dgm:cxnLst>
    <dgm:cxn modelId="{F211775D-B618-4CAC-920C-EE317BE4E73A}" srcId="{EB7D952D-41FD-4E6D-A98F-0D008C444BA3}" destId="{BBF63693-65CE-4735-BD93-8AAB3A6F90B0}" srcOrd="2" destOrd="0" parTransId="{70D75663-B077-4CAB-85DD-8D6284E6B6EF}" sibTransId="{2C8D8E43-3591-4FC5-B00A-EEF89FF16712}"/>
    <dgm:cxn modelId="{8580F5EE-5A80-4DE1-ADC6-344F925DE702}" srcId="{EB7D952D-41FD-4E6D-A98F-0D008C444BA3}" destId="{114BF6E3-A0CD-4601-A367-3485FB2AEBAB}" srcOrd="1" destOrd="0" parTransId="{79AE1E20-EA29-43AD-BD10-D0CB9CE38F7A}" sibTransId="{8B2639D6-9638-4BB1-88F8-76D3092FF8C7}"/>
    <dgm:cxn modelId="{196BCB41-DE7C-4FB6-82CB-C287A50DC708}" srcId="{EB7D952D-41FD-4E6D-A98F-0D008C444BA3}" destId="{91D3394B-2271-4828-92F1-2B7435623C5B}" srcOrd="0" destOrd="0" parTransId="{FDBF7B88-967E-4393-A421-27872DA3186A}" sibTransId="{6C4E44D7-2A7A-47FB-B8A8-937787188656}"/>
    <dgm:cxn modelId="{22D5B566-571C-4B2C-BAF7-B764DB150F08}" type="presOf" srcId="{BBF63693-65CE-4735-BD93-8AAB3A6F90B0}" destId="{A4E12A10-CB0C-4532-AE20-C89E3A66D68F}" srcOrd="0" destOrd="0" presId="urn:microsoft.com/office/officeart/2008/layout/BendingPictureSemiTransparentText"/>
    <dgm:cxn modelId="{95504805-1B30-44C4-B212-653333D3DA38}" type="presOf" srcId="{114BF6E3-A0CD-4601-A367-3485FB2AEBAB}" destId="{563119FF-0034-4617-9907-22508F9CE69E}" srcOrd="0" destOrd="0" presId="urn:microsoft.com/office/officeart/2008/layout/BendingPictureSemiTransparentText"/>
    <dgm:cxn modelId="{04AC9C1F-D18F-4190-A257-6FD2DF6DCC9C}" type="presOf" srcId="{91D3394B-2271-4828-92F1-2B7435623C5B}" destId="{1B09A119-A356-482B-A25F-0AB0EE9A8736}" srcOrd="0" destOrd="0" presId="urn:microsoft.com/office/officeart/2008/layout/BendingPictureSemiTransparentText"/>
    <dgm:cxn modelId="{77CA2FBD-EAB0-4001-A3F5-B111B938115D}" type="presOf" srcId="{EB7D952D-41FD-4E6D-A98F-0D008C444BA3}" destId="{7A434C3E-5B44-4746-BF8C-469D813CFEB3}" srcOrd="0" destOrd="0" presId="urn:microsoft.com/office/officeart/2008/layout/BendingPictureSemiTransparentText"/>
    <dgm:cxn modelId="{D3202086-3E68-4DA9-BF9A-37EAE2B46A5E}" type="presParOf" srcId="{7A434C3E-5B44-4746-BF8C-469D813CFEB3}" destId="{619C0F6C-2D86-40C0-815C-2725B7931446}" srcOrd="0" destOrd="0" presId="urn:microsoft.com/office/officeart/2008/layout/BendingPictureSemiTransparentText"/>
    <dgm:cxn modelId="{0593E636-C237-40A3-A8E2-F4ECABC063A8}" type="presParOf" srcId="{619C0F6C-2D86-40C0-815C-2725B7931446}" destId="{D9522076-D595-4921-A38F-50DCBBDCC35D}" srcOrd="0" destOrd="0" presId="urn:microsoft.com/office/officeart/2008/layout/BendingPictureSemiTransparentText"/>
    <dgm:cxn modelId="{D7F1D680-B398-4E02-86D5-0117AC5A26AA}" type="presParOf" srcId="{619C0F6C-2D86-40C0-815C-2725B7931446}" destId="{1B09A119-A356-482B-A25F-0AB0EE9A8736}" srcOrd="1" destOrd="0" presId="urn:microsoft.com/office/officeart/2008/layout/BendingPictureSemiTransparentText"/>
    <dgm:cxn modelId="{4F91272C-3200-4D24-81EA-06C81656468C}" type="presParOf" srcId="{7A434C3E-5B44-4746-BF8C-469D813CFEB3}" destId="{81E6B1A6-EEC2-48EE-A0A1-7A830A33A571}" srcOrd="1" destOrd="0" presId="urn:microsoft.com/office/officeart/2008/layout/BendingPictureSemiTransparentText"/>
    <dgm:cxn modelId="{09509205-3F96-44A6-9019-37E66C0A5B0E}" type="presParOf" srcId="{7A434C3E-5B44-4746-BF8C-469D813CFEB3}" destId="{349071EB-97F9-49FA-B7C5-7C9A7EA81550}" srcOrd="2" destOrd="0" presId="urn:microsoft.com/office/officeart/2008/layout/BendingPictureSemiTransparentText"/>
    <dgm:cxn modelId="{A7C323E6-04BE-43DB-994A-7FF047E81018}" type="presParOf" srcId="{349071EB-97F9-49FA-B7C5-7C9A7EA81550}" destId="{7CDD9FAD-7F91-4125-8C9B-A2EA0721E004}" srcOrd="0" destOrd="0" presId="urn:microsoft.com/office/officeart/2008/layout/BendingPictureSemiTransparentText"/>
    <dgm:cxn modelId="{66E8C63C-5B62-41EA-A075-F29C99375927}" type="presParOf" srcId="{349071EB-97F9-49FA-B7C5-7C9A7EA81550}" destId="{563119FF-0034-4617-9907-22508F9CE69E}" srcOrd="1" destOrd="0" presId="urn:microsoft.com/office/officeart/2008/layout/BendingPictureSemiTransparentText"/>
    <dgm:cxn modelId="{B4150B47-1396-4BB2-9191-48725E80D84D}" type="presParOf" srcId="{7A434C3E-5B44-4746-BF8C-469D813CFEB3}" destId="{40BF4F15-08FB-44ED-93E9-27404E47E15D}" srcOrd="3" destOrd="0" presId="urn:microsoft.com/office/officeart/2008/layout/BendingPictureSemiTransparentText"/>
    <dgm:cxn modelId="{B440FD4E-D211-4BDD-82BF-0B20EC48C41B}" type="presParOf" srcId="{7A434C3E-5B44-4746-BF8C-469D813CFEB3}" destId="{D147924C-E58F-432A-A11C-41DB0484B67A}" srcOrd="4" destOrd="0" presId="urn:microsoft.com/office/officeart/2008/layout/BendingPictureSemiTransparentText"/>
    <dgm:cxn modelId="{063F07D6-2E4E-4D93-9D2C-163D2D33F8BE}" type="presParOf" srcId="{D147924C-E58F-432A-A11C-41DB0484B67A}" destId="{9D593FB8-4756-4280-92CD-334835AC641C}" srcOrd="0" destOrd="0" presId="urn:microsoft.com/office/officeart/2008/layout/BendingPictureSemiTransparentText"/>
    <dgm:cxn modelId="{12BDDB6F-91E0-4DC8-BA9B-E37E6F2A23CF}" type="presParOf" srcId="{D147924C-E58F-432A-A11C-41DB0484B67A}" destId="{A4E12A10-CB0C-4532-AE20-C89E3A66D68F}"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DC986A0-94E3-4EFA-AA55-75B09965C20B}"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en-US"/>
        </a:p>
      </dgm:t>
    </dgm:pt>
    <dgm:pt modelId="{AD2C739A-7960-4E3B-B22E-113FBE6B8D11}">
      <dgm:prSet phldrT="[Text]" custT="1"/>
      <dgm:spPr/>
      <dgm:t>
        <a:bodyPr/>
        <a:lstStyle/>
        <a:p>
          <a:r>
            <a:rPr lang="en-US" sz="1600" b="1" dirty="0" smtClean="0"/>
            <a:t>Provides Quote Comparisons</a:t>
          </a:r>
          <a:endParaRPr lang="en-US" sz="1600" b="1" dirty="0"/>
        </a:p>
      </dgm:t>
    </dgm:pt>
    <dgm:pt modelId="{35DDE305-C7C4-4720-8AEA-E06F9C7161FB}" type="parTrans" cxnId="{3312CB70-6E70-402D-846B-83E8E7551241}">
      <dgm:prSet/>
      <dgm:spPr/>
      <dgm:t>
        <a:bodyPr/>
        <a:lstStyle/>
        <a:p>
          <a:endParaRPr lang="en-US" sz="2400" b="1"/>
        </a:p>
      </dgm:t>
    </dgm:pt>
    <dgm:pt modelId="{22B864A0-A6D0-42B4-A65C-FF4FD5C441D3}" type="sibTrans" cxnId="{3312CB70-6E70-402D-846B-83E8E7551241}">
      <dgm:prSet/>
      <dgm:spPr/>
      <dgm:t>
        <a:bodyPr/>
        <a:lstStyle/>
        <a:p>
          <a:endParaRPr lang="en-US" sz="2400" b="1"/>
        </a:p>
      </dgm:t>
    </dgm:pt>
    <dgm:pt modelId="{30F0EEEE-5879-461A-8800-E9D2000F6F90}">
      <dgm:prSet phldrT="[Text]" custT="1"/>
      <dgm:spPr/>
      <dgm:t>
        <a:bodyPr/>
        <a:lstStyle/>
        <a:p>
          <a:r>
            <a:rPr lang="en-US" sz="1600" b="1" dirty="0" smtClean="0"/>
            <a:t>Makes Recommendations</a:t>
          </a:r>
          <a:endParaRPr lang="en-US" sz="1600" b="1" dirty="0"/>
        </a:p>
      </dgm:t>
    </dgm:pt>
    <dgm:pt modelId="{53DA9D6E-DEE0-4530-9FB4-C70EE76B0487}" type="parTrans" cxnId="{D1BAFE5D-18B5-439A-8F04-0AA9C0A041B2}">
      <dgm:prSet/>
      <dgm:spPr/>
      <dgm:t>
        <a:bodyPr/>
        <a:lstStyle/>
        <a:p>
          <a:endParaRPr lang="en-US" sz="2400" b="1"/>
        </a:p>
      </dgm:t>
    </dgm:pt>
    <dgm:pt modelId="{9BFF2013-BF25-472A-98EC-1CDF7BBEE72A}" type="sibTrans" cxnId="{D1BAFE5D-18B5-439A-8F04-0AA9C0A041B2}">
      <dgm:prSet/>
      <dgm:spPr/>
      <dgm:t>
        <a:bodyPr/>
        <a:lstStyle/>
        <a:p>
          <a:endParaRPr lang="en-US" sz="2400" b="1"/>
        </a:p>
      </dgm:t>
    </dgm:pt>
    <dgm:pt modelId="{AC41CECB-8955-4A2F-AD49-E9128F68C24D}">
      <dgm:prSet phldrT="[Text]" custT="1"/>
      <dgm:spPr/>
      <dgm:t>
        <a:bodyPr/>
        <a:lstStyle/>
        <a:p>
          <a:r>
            <a:rPr lang="en-US" sz="1600" b="1" dirty="0" smtClean="0"/>
            <a:t>Obtains Necessary Information for Insurance Carriers</a:t>
          </a:r>
        </a:p>
      </dgm:t>
    </dgm:pt>
    <dgm:pt modelId="{8EABC136-F3DC-4CA0-A71B-940BE07BB6F7}" type="parTrans" cxnId="{BD737714-CDE3-45DD-8811-4655DAC3FD83}">
      <dgm:prSet/>
      <dgm:spPr/>
      <dgm:t>
        <a:bodyPr/>
        <a:lstStyle/>
        <a:p>
          <a:endParaRPr lang="en-US" sz="2400" b="1"/>
        </a:p>
      </dgm:t>
    </dgm:pt>
    <dgm:pt modelId="{CA1D01EA-3340-4EE2-AD9A-AA110618A75B}" type="sibTrans" cxnId="{BD737714-CDE3-45DD-8811-4655DAC3FD83}">
      <dgm:prSet/>
      <dgm:spPr/>
      <dgm:t>
        <a:bodyPr/>
        <a:lstStyle/>
        <a:p>
          <a:endParaRPr lang="en-US" sz="2400" b="1"/>
        </a:p>
      </dgm:t>
    </dgm:pt>
    <dgm:pt modelId="{F1B31A21-90BF-4366-BA76-72DAA5B60EFF}">
      <dgm:prSet phldrT="[Text]" custT="1"/>
      <dgm:spPr/>
      <dgm:t>
        <a:bodyPr/>
        <a:lstStyle/>
        <a:p>
          <a:r>
            <a:rPr lang="en-US" sz="1600" b="1" dirty="0" smtClean="0"/>
            <a:t>Assists in Claim Situations</a:t>
          </a:r>
        </a:p>
      </dgm:t>
    </dgm:pt>
    <dgm:pt modelId="{EBA58ABD-32D9-4B06-B4AC-07D603F9E266}" type="parTrans" cxnId="{BE1D9F26-9DA3-439E-8673-9C63DB540F70}">
      <dgm:prSet/>
      <dgm:spPr/>
      <dgm:t>
        <a:bodyPr/>
        <a:lstStyle/>
        <a:p>
          <a:endParaRPr lang="en-US" sz="2400" b="1"/>
        </a:p>
      </dgm:t>
    </dgm:pt>
    <dgm:pt modelId="{E4A0E0E4-96BA-4CA5-9389-A5F8368C59E2}" type="sibTrans" cxnId="{BE1D9F26-9DA3-439E-8673-9C63DB540F70}">
      <dgm:prSet/>
      <dgm:spPr/>
      <dgm:t>
        <a:bodyPr/>
        <a:lstStyle/>
        <a:p>
          <a:endParaRPr lang="en-US" sz="2400" b="1"/>
        </a:p>
      </dgm:t>
    </dgm:pt>
    <dgm:pt modelId="{477545DB-C388-4A63-A0F8-2AC2E1B8E5DB}">
      <dgm:prSet phldrT="[Text]" custT="1"/>
      <dgm:spPr/>
      <dgm:t>
        <a:bodyPr/>
        <a:lstStyle/>
        <a:p>
          <a:r>
            <a:rPr lang="en-US" sz="1600" b="1" dirty="0" smtClean="0"/>
            <a:t>Educates You</a:t>
          </a:r>
          <a:endParaRPr lang="en-US" sz="1600" b="1" dirty="0"/>
        </a:p>
      </dgm:t>
    </dgm:pt>
    <dgm:pt modelId="{8CE64AEC-02B5-4DBB-BE36-6C2C6283A0A5}" type="parTrans" cxnId="{DA1D94D9-0978-4B59-B85F-750067F8FEB6}">
      <dgm:prSet/>
      <dgm:spPr/>
      <dgm:t>
        <a:bodyPr/>
        <a:lstStyle/>
        <a:p>
          <a:endParaRPr lang="en-US" sz="2400" b="1"/>
        </a:p>
      </dgm:t>
    </dgm:pt>
    <dgm:pt modelId="{9B7B7085-FA8B-4EFA-A39E-E25BD3CD983E}" type="sibTrans" cxnId="{DA1D94D9-0978-4B59-B85F-750067F8FEB6}">
      <dgm:prSet/>
      <dgm:spPr/>
      <dgm:t>
        <a:bodyPr/>
        <a:lstStyle/>
        <a:p>
          <a:endParaRPr lang="en-US" sz="2400" b="1"/>
        </a:p>
      </dgm:t>
    </dgm:pt>
    <dgm:pt modelId="{C8B3A75D-C150-4027-8073-BD7F853C9177}" type="pres">
      <dgm:prSet presAssocID="{6DC986A0-94E3-4EFA-AA55-75B09965C20B}" presName="Name0" presStyleCnt="0">
        <dgm:presLayoutVars>
          <dgm:chMax val="7"/>
          <dgm:chPref val="7"/>
          <dgm:dir/>
        </dgm:presLayoutVars>
      </dgm:prSet>
      <dgm:spPr/>
      <dgm:t>
        <a:bodyPr/>
        <a:lstStyle/>
        <a:p>
          <a:endParaRPr lang="en-US"/>
        </a:p>
      </dgm:t>
    </dgm:pt>
    <dgm:pt modelId="{94C1F702-093C-4882-AFC0-33AA7F9278B4}" type="pres">
      <dgm:prSet presAssocID="{6DC986A0-94E3-4EFA-AA55-75B09965C20B}" presName="Name1" presStyleCnt="0"/>
      <dgm:spPr/>
      <dgm:t>
        <a:bodyPr/>
        <a:lstStyle/>
        <a:p>
          <a:endParaRPr lang="en-US"/>
        </a:p>
      </dgm:t>
    </dgm:pt>
    <dgm:pt modelId="{A6273737-EF3E-450A-9F26-7AB751390D76}" type="pres">
      <dgm:prSet presAssocID="{6DC986A0-94E3-4EFA-AA55-75B09965C20B}" presName="cycle" presStyleCnt="0"/>
      <dgm:spPr/>
      <dgm:t>
        <a:bodyPr/>
        <a:lstStyle/>
        <a:p>
          <a:endParaRPr lang="en-US"/>
        </a:p>
      </dgm:t>
    </dgm:pt>
    <dgm:pt modelId="{355218AE-B37F-4A6C-993D-F581C0E8C28E}" type="pres">
      <dgm:prSet presAssocID="{6DC986A0-94E3-4EFA-AA55-75B09965C20B}" presName="srcNode" presStyleLbl="node1" presStyleIdx="0" presStyleCnt="5"/>
      <dgm:spPr/>
      <dgm:t>
        <a:bodyPr/>
        <a:lstStyle/>
        <a:p>
          <a:endParaRPr lang="en-US"/>
        </a:p>
      </dgm:t>
    </dgm:pt>
    <dgm:pt modelId="{B1E5FD13-5B07-467E-8F6F-536EBD193269}" type="pres">
      <dgm:prSet presAssocID="{6DC986A0-94E3-4EFA-AA55-75B09965C20B}" presName="conn" presStyleLbl="parChTrans1D2" presStyleIdx="0" presStyleCnt="1" custLinFactNeighborX="-984"/>
      <dgm:spPr/>
      <dgm:t>
        <a:bodyPr/>
        <a:lstStyle/>
        <a:p>
          <a:endParaRPr lang="en-US"/>
        </a:p>
      </dgm:t>
    </dgm:pt>
    <dgm:pt modelId="{3E3E0C15-0511-4D69-9336-E19221EAF779}" type="pres">
      <dgm:prSet presAssocID="{6DC986A0-94E3-4EFA-AA55-75B09965C20B}" presName="extraNode" presStyleLbl="node1" presStyleIdx="0" presStyleCnt="5"/>
      <dgm:spPr/>
      <dgm:t>
        <a:bodyPr/>
        <a:lstStyle/>
        <a:p>
          <a:endParaRPr lang="en-US"/>
        </a:p>
      </dgm:t>
    </dgm:pt>
    <dgm:pt modelId="{23A3AB65-FF50-43AE-B93E-984CBB334FD0}" type="pres">
      <dgm:prSet presAssocID="{6DC986A0-94E3-4EFA-AA55-75B09965C20B}" presName="dstNode" presStyleLbl="node1" presStyleIdx="0" presStyleCnt="5"/>
      <dgm:spPr/>
      <dgm:t>
        <a:bodyPr/>
        <a:lstStyle/>
        <a:p>
          <a:endParaRPr lang="en-US"/>
        </a:p>
      </dgm:t>
    </dgm:pt>
    <dgm:pt modelId="{26E913D5-C59D-4B66-9ADC-25E42235918D}" type="pres">
      <dgm:prSet presAssocID="{477545DB-C388-4A63-A0F8-2AC2E1B8E5DB}" presName="text_1" presStyleLbl="node1" presStyleIdx="0" presStyleCnt="5" custScaleX="79283" custScaleY="139955" custLinFactNeighborX="-4445">
        <dgm:presLayoutVars>
          <dgm:bulletEnabled val="1"/>
        </dgm:presLayoutVars>
      </dgm:prSet>
      <dgm:spPr/>
      <dgm:t>
        <a:bodyPr/>
        <a:lstStyle/>
        <a:p>
          <a:endParaRPr lang="en-US"/>
        </a:p>
      </dgm:t>
    </dgm:pt>
    <dgm:pt modelId="{667C8099-2D18-4AB8-B2C9-E7F804B91197}" type="pres">
      <dgm:prSet presAssocID="{477545DB-C388-4A63-A0F8-2AC2E1B8E5DB}" presName="accent_1" presStyleCnt="0"/>
      <dgm:spPr/>
      <dgm:t>
        <a:bodyPr/>
        <a:lstStyle/>
        <a:p>
          <a:endParaRPr lang="en-US"/>
        </a:p>
      </dgm:t>
    </dgm:pt>
    <dgm:pt modelId="{162EF50A-7AA6-4461-AC54-9558EFD73B3E}" type="pres">
      <dgm:prSet presAssocID="{477545DB-C388-4A63-A0F8-2AC2E1B8E5DB}" presName="accentRepeatNode" presStyleLbl="solidFgAcc1" presStyleIdx="0" presStyleCnt="5"/>
      <dgm:spPr/>
      <dgm:t>
        <a:bodyPr/>
        <a:lstStyle/>
        <a:p>
          <a:endParaRPr lang="en-US"/>
        </a:p>
      </dgm:t>
    </dgm:pt>
    <dgm:pt modelId="{0CB36038-497A-41CD-A2F4-357F9D45F47C}" type="pres">
      <dgm:prSet presAssocID="{AD2C739A-7960-4E3B-B22E-113FBE6B8D11}" presName="text_2" presStyleLbl="node1" presStyleIdx="1" presStyleCnt="5" custScaleX="79283" custScaleY="139955" custLinFactNeighborX="-3710">
        <dgm:presLayoutVars>
          <dgm:bulletEnabled val="1"/>
        </dgm:presLayoutVars>
      </dgm:prSet>
      <dgm:spPr/>
      <dgm:t>
        <a:bodyPr/>
        <a:lstStyle/>
        <a:p>
          <a:endParaRPr lang="en-US"/>
        </a:p>
      </dgm:t>
    </dgm:pt>
    <dgm:pt modelId="{FBEE9FB5-E703-4C2F-98A1-3DAB572B44A3}" type="pres">
      <dgm:prSet presAssocID="{AD2C739A-7960-4E3B-B22E-113FBE6B8D11}" presName="accent_2" presStyleCnt="0"/>
      <dgm:spPr/>
      <dgm:t>
        <a:bodyPr/>
        <a:lstStyle/>
        <a:p>
          <a:endParaRPr lang="en-US"/>
        </a:p>
      </dgm:t>
    </dgm:pt>
    <dgm:pt modelId="{93D1DE54-646F-4316-84F0-614E2391DA38}" type="pres">
      <dgm:prSet presAssocID="{AD2C739A-7960-4E3B-B22E-113FBE6B8D11}" presName="accentRepeatNode" presStyleLbl="solidFgAcc1" presStyleIdx="1" presStyleCnt="5"/>
      <dgm:spPr/>
      <dgm:t>
        <a:bodyPr/>
        <a:lstStyle/>
        <a:p>
          <a:endParaRPr lang="en-US"/>
        </a:p>
      </dgm:t>
    </dgm:pt>
    <dgm:pt modelId="{3BF37B2A-B61D-458D-92F6-C13C139EDD6E}" type="pres">
      <dgm:prSet presAssocID="{30F0EEEE-5879-461A-8800-E9D2000F6F90}" presName="text_3" presStyleLbl="node1" presStyleIdx="2" presStyleCnt="5" custScaleX="79283" custScaleY="139955" custLinFactNeighborX="-3980">
        <dgm:presLayoutVars>
          <dgm:bulletEnabled val="1"/>
        </dgm:presLayoutVars>
      </dgm:prSet>
      <dgm:spPr/>
      <dgm:t>
        <a:bodyPr/>
        <a:lstStyle/>
        <a:p>
          <a:endParaRPr lang="en-US"/>
        </a:p>
      </dgm:t>
    </dgm:pt>
    <dgm:pt modelId="{D174A4C3-0F14-41E6-B47B-51B48179EC8A}" type="pres">
      <dgm:prSet presAssocID="{30F0EEEE-5879-461A-8800-E9D2000F6F90}" presName="accent_3" presStyleCnt="0"/>
      <dgm:spPr/>
      <dgm:t>
        <a:bodyPr/>
        <a:lstStyle/>
        <a:p>
          <a:endParaRPr lang="en-US"/>
        </a:p>
      </dgm:t>
    </dgm:pt>
    <dgm:pt modelId="{D3B73C1B-2369-4E63-A49F-BB3E5C53AF9B}" type="pres">
      <dgm:prSet presAssocID="{30F0EEEE-5879-461A-8800-E9D2000F6F90}" presName="accentRepeatNode" presStyleLbl="solidFgAcc1" presStyleIdx="2" presStyleCnt="5"/>
      <dgm:spPr/>
      <dgm:t>
        <a:bodyPr/>
        <a:lstStyle/>
        <a:p>
          <a:endParaRPr lang="en-US"/>
        </a:p>
      </dgm:t>
    </dgm:pt>
    <dgm:pt modelId="{93BCBB59-EDF5-4BFE-994A-95D6BB7963B8}" type="pres">
      <dgm:prSet presAssocID="{AC41CECB-8955-4A2F-AD49-E9128F68C24D}" presName="text_4" presStyleLbl="node1" presStyleIdx="3" presStyleCnt="5" custScaleX="79283" custScaleY="139955" custLinFactNeighborX="-3710">
        <dgm:presLayoutVars>
          <dgm:bulletEnabled val="1"/>
        </dgm:presLayoutVars>
      </dgm:prSet>
      <dgm:spPr/>
      <dgm:t>
        <a:bodyPr/>
        <a:lstStyle/>
        <a:p>
          <a:endParaRPr lang="en-US"/>
        </a:p>
      </dgm:t>
    </dgm:pt>
    <dgm:pt modelId="{82B63D94-81B1-44DF-BF49-406BC990454A}" type="pres">
      <dgm:prSet presAssocID="{AC41CECB-8955-4A2F-AD49-E9128F68C24D}" presName="accent_4" presStyleCnt="0"/>
      <dgm:spPr/>
      <dgm:t>
        <a:bodyPr/>
        <a:lstStyle/>
        <a:p>
          <a:endParaRPr lang="en-US"/>
        </a:p>
      </dgm:t>
    </dgm:pt>
    <dgm:pt modelId="{92B40483-C52A-479F-AA54-BC6FD1761370}" type="pres">
      <dgm:prSet presAssocID="{AC41CECB-8955-4A2F-AD49-E9128F68C24D}" presName="accentRepeatNode" presStyleLbl="solidFgAcc1" presStyleIdx="3" presStyleCnt="5"/>
      <dgm:spPr/>
      <dgm:t>
        <a:bodyPr/>
        <a:lstStyle/>
        <a:p>
          <a:endParaRPr lang="en-US"/>
        </a:p>
      </dgm:t>
    </dgm:pt>
    <dgm:pt modelId="{405192B1-B44F-4F5A-A9BC-3EECF920DA1B}" type="pres">
      <dgm:prSet presAssocID="{F1B31A21-90BF-4366-BA76-72DAA5B60EFF}" presName="text_5" presStyleLbl="node1" presStyleIdx="4" presStyleCnt="5" custScaleX="79283" custScaleY="139955" custLinFactNeighborX="-4445">
        <dgm:presLayoutVars>
          <dgm:bulletEnabled val="1"/>
        </dgm:presLayoutVars>
      </dgm:prSet>
      <dgm:spPr/>
      <dgm:t>
        <a:bodyPr/>
        <a:lstStyle/>
        <a:p>
          <a:endParaRPr lang="en-US"/>
        </a:p>
      </dgm:t>
    </dgm:pt>
    <dgm:pt modelId="{5329E293-B96F-432F-B52C-DBC6B81BFFB4}" type="pres">
      <dgm:prSet presAssocID="{F1B31A21-90BF-4366-BA76-72DAA5B60EFF}" presName="accent_5" presStyleCnt="0"/>
      <dgm:spPr/>
      <dgm:t>
        <a:bodyPr/>
        <a:lstStyle/>
        <a:p>
          <a:endParaRPr lang="en-US"/>
        </a:p>
      </dgm:t>
    </dgm:pt>
    <dgm:pt modelId="{CB9FEADD-5BAD-4E97-BA09-4A03DADE4332}" type="pres">
      <dgm:prSet presAssocID="{F1B31A21-90BF-4366-BA76-72DAA5B60EFF}" presName="accentRepeatNode" presStyleLbl="solidFgAcc1" presStyleIdx="4" presStyleCnt="5"/>
      <dgm:spPr/>
      <dgm:t>
        <a:bodyPr/>
        <a:lstStyle/>
        <a:p>
          <a:endParaRPr lang="en-US"/>
        </a:p>
      </dgm:t>
    </dgm:pt>
  </dgm:ptLst>
  <dgm:cxnLst>
    <dgm:cxn modelId="{5EB4857E-CBBF-4744-9E5E-34C04C4655F0}" type="presOf" srcId="{9B7B7085-FA8B-4EFA-A39E-E25BD3CD983E}" destId="{B1E5FD13-5B07-467E-8F6F-536EBD193269}" srcOrd="0" destOrd="0" presId="urn:microsoft.com/office/officeart/2008/layout/VerticalCurvedList"/>
    <dgm:cxn modelId="{0421865C-A085-4F4B-B221-6240A887C793}" type="presOf" srcId="{6DC986A0-94E3-4EFA-AA55-75B09965C20B}" destId="{C8B3A75D-C150-4027-8073-BD7F853C9177}" srcOrd="0" destOrd="0" presId="urn:microsoft.com/office/officeart/2008/layout/VerticalCurvedList"/>
    <dgm:cxn modelId="{5D567D10-8242-4D38-B307-F4BA410ADD71}" type="presOf" srcId="{F1B31A21-90BF-4366-BA76-72DAA5B60EFF}" destId="{405192B1-B44F-4F5A-A9BC-3EECF920DA1B}" srcOrd="0" destOrd="0" presId="urn:microsoft.com/office/officeart/2008/layout/VerticalCurvedList"/>
    <dgm:cxn modelId="{DA1D94D9-0978-4B59-B85F-750067F8FEB6}" srcId="{6DC986A0-94E3-4EFA-AA55-75B09965C20B}" destId="{477545DB-C388-4A63-A0F8-2AC2E1B8E5DB}" srcOrd="0" destOrd="0" parTransId="{8CE64AEC-02B5-4DBB-BE36-6C2C6283A0A5}" sibTransId="{9B7B7085-FA8B-4EFA-A39E-E25BD3CD983E}"/>
    <dgm:cxn modelId="{3312CB70-6E70-402D-846B-83E8E7551241}" srcId="{6DC986A0-94E3-4EFA-AA55-75B09965C20B}" destId="{AD2C739A-7960-4E3B-B22E-113FBE6B8D11}" srcOrd="1" destOrd="0" parTransId="{35DDE305-C7C4-4720-8AEA-E06F9C7161FB}" sibTransId="{22B864A0-A6D0-42B4-A65C-FF4FD5C441D3}"/>
    <dgm:cxn modelId="{BD737714-CDE3-45DD-8811-4655DAC3FD83}" srcId="{6DC986A0-94E3-4EFA-AA55-75B09965C20B}" destId="{AC41CECB-8955-4A2F-AD49-E9128F68C24D}" srcOrd="3" destOrd="0" parTransId="{8EABC136-F3DC-4CA0-A71B-940BE07BB6F7}" sibTransId="{CA1D01EA-3340-4EE2-AD9A-AA110618A75B}"/>
    <dgm:cxn modelId="{BA83C506-D424-4B56-8F09-930B1431A99D}" type="presOf" srcId="{AC41CECB-8955-4A2F-AD49-E9128F68C24D}" destId="{93BCBB59-EDF5-4BFE-994A-95D6BB7963B8}" srcOrd="0" destOrd="0" presId="urn:microsoft.com/office/officeart/2008/layout/VerticalCurvedList"/>
    <dgm:cxn modelId="{DA7A3BED-C134-4571-8045-2607EADEBA91}" type="presOf" srcId="{477545DB-C388-4A63-A0F8-2AC2E1B8E5DB}" destId="{26E913D5-C59D-4B66-9ADC-25E42235918D}" srcOrd="0" destOrd="0" presId="urn:microsoft.com/office/officeart/2008/layout/VerticalCurvedList"/>
    <dgm:cxn modelId="{D1BAFE5D-18B5-439A-8F04-0AA9C0A041B2}" srcId="{6DC986A0-94E3-4EFA-AA55-75B09965C20B}" destId="{30F0EEEE-5879-461A-8800-E9D2000F6F90}" srcOrd="2" destOrd="0" parTransId="{53DA9D6E-DEE0-4530-9FB4-C70EE76B0487}" sibTransId="{9BFF2013-BF25-472A-98EC-1CDF7BBEE72A}"/>
    <dgm:cxn modelId="{3063F57D-38BD-4B98-A2B1-2DD1D7FB89D2}" type="presOf" srcId="{AD2C739A-7960-4E3B-B22E-113FBE6B8D11}" destId="{0CB36038-497A-41CD-A2F4-357F9D45F47C}" srcOrd="0" destOrd="0" presId="urn:microsoft.com/office/officeart/2008/layout/VerticalCurvedList"/>
    <dgm:cxn modelId="{BE1D9F26-9DA3-439E-8673-9C63DB540F70}" srcId="{6DC986A0-94E3-4EFA-AA55-75B09965C20B}" destId="{F1B31A21-90BF-4366-BA76-72DAA5B60EFF}" srcOrd="4" destOrd="0" parTransId="{EBA58ABD-32D9-4B06-B4AC-07D603F9E266}" sibTransId="{E4A0E0E4-96BA-4CA5-9389-A5F8368C59E2}"/>
    <dgm:cxn modelId="{4E23A425-ED9B-45DA-A8A8-DC9A20127F49}" type="presOf" srcId="{30F0EEEE-5879-461A-8800-E9D2000F6F90}" destId="{3BF37B2A-B61D-458D-92F6-C13C139EDD6E}" srcOrd="0" destOrd="0" presId="urn:microsoft.com/office/officeart/2008/layout/VerticalCurvedList"/>
    <dgm:cxn modelId="{99687677-79F8-4016-B5C4-8420FD0AD665}" type="presParOf" srcId="{C8B3A75D-C150-4027-8073-BD7F853C9177}" destId="{94C1F702-093C-4882-AFC0-33AA7F9278B4}" srcOrd="0" destOrd="0" presId="urn:microsoft.com/office/officeart/2008/layout/VerticalCurvedList"/>
    <dgm:cxn modelId="{E6078B7A-EC4F-4BEC-A769-1ADCB808BBD7}" type="presParOf" srcId="{94C1F702-093C-4882-AFC0-33AA7F9278B4}" destId="{A6273737-EF3E-450A-9F26-7AB751390D76}" srcOrd="0" destOrd="0" presId="urn:microsoft.com/office/officeart/2008/layout/VerticalCurvedList"/>
    <dgm:cxn modelId="{6D8D49A3-56FE-4C46-AFC0-003E07F717BD}" type="presParOf" srcId="{A6273737-EF3E-450A-9F26-7AB751390D76}" destId="{355218AE-B37F-4A6C-993D-F581C0E8C28E}" srcOrd="0" destOrd="0" presId="urn:microsoft.com/office/officeart/2008/layout/VerticalCurvedList"/>
    <dgm:cxn modelId="{64924356-90E2-4B0F-BDCD-B07F75269B1B}" type="presParOf" srcId="{A6273737-EF3E-450A-9F26-7AB751390D76}" destId="{B1E5FD13-5B07-467E-8F6F-536EBD193269}" srcOrd="1" destOrd="0" presId="urn:microsoft.com/office/officeart/2008/layout/VerticalCurvedList"/>
    <dgm:cxn modelId="{12F0B0E6-5B5D-45D9-A2FA-5F8F0546682D}" type="presParOf" srcId="{A6273737-EF3E-450A-9F26-7AB751390D76}" destId="{3E3E0C15-0511-4D69-9336-E19221EAF779}" srcOrd="2" destOrd="0" presId="urn:microsoft.com/office/officeart/2008/layout/VerticalCurvedList"/>
    <dgm:cxn modelId="{1B9038A9-37D3-4055-B750-3E8E96E9EF36}" type="presParOf" srcId="{A6273737-EF3E-450A-9F26-7AB751390D76}" destId="{23A3AB65-FF50-43AE-B93E-984CBB334FD0}" srcOrd="3" destOrd="0" presId="urn:microsoft.com/office/officeart/2008/layout/VerticalCurvedList"/>
    <dgm:cxn modelId="{93843B9D-BAAA-425C-84D4-6A691E4D3432}" type="presParOf" srcId="{94C1F702-093C-4882-AFC0-33AA7F9278B4}" destId="{26E913D5-C59D-4B66-9ADC-25E42235918D}" srcOrd="1" destOrd="0" presId="urn:microsoft.com/office/officeart/2008/layout/VerticalCurvedList"/>
    <dgm:cxn modelId="{270E3BFF-A102-43DE-A445-2BF045513E53}" type="presParOf" srcId="{94C1F702-093C-4882-AFC0-33AA7F9278B4}" destId="{667C8099-2D18-4AB8-B2C9-E7F804B91197}" srcOrd="2" destOrd="0" presId="urn:microsoft.com/office/officeart/2008/layout/VerticalCurvedList"/>
    <dgm:cxn modelId="{BC9E66FE-1E23-41E6-BA52-4FACFAC20A7E}" type="presParOf" srcId="{667C8099-2D18-4AB8-B2C9-E7F804B91197}" destId="{162EF50A-7AA6-4461-AC54-9558EFD73B3E}" srcOrd="0" destOrd="0" presId="urn:microsoft.com/office/officeart/2008/layout/VerticalCurvedList"/>
    <dgm:cxn modelId="{6DCF0645-01EA-47E9-9C72-8789BF98F5B1}" type="presParOf" srcId="{94C1F702-093C-4882-AFC0-33AA7F9278B4}" destId="{0CB36038-497A-41CD-A2F4-357F9D45F47C}" srcOrd="3" destOrd="0" presId="urn:microsoft.com/office/officeart/2008/layout/VerticalCurvedList"/>
    <dgm:cxn modelId="{9229210D-E6AA-43DC-A7FC-DCDA0C907F89}" type="presParOf" srcId="{94C1F702-093C-4882-AFC0-33AA7F9278B4}" destId="{FBEE9FB5-E703-4C2F-98A1-3DAB572B44A3}" srcOrd="4" destOrd="0" presId="urn:microsoft.com/office/officeart/2008/layout/VerticalCurvedList"/>
    <dgm:cxn modelId="{0560A15E-393B-4F14-BA40-E0BBD1496F5F}" type="presParOf" srcId="{FBEE9FB5-E703-4C2F-98A1-3DAB572B44A3}" destId="{93D1DE54-646F-4316-84F0-614E2391DA38}" srcOrd="0" destOrd="0" presId="urn:microsoft.com/office/officeart/2008/layout/VerticalCurvedList"/>
    <dgm:cxn modelId="{BA0A2754-B7B8-4CB9-8D5F-E4BAEC071D56}" type="presParOf" srcId="{94C1F702-093C-4882-AFC0-33AA7F9278B4}" destId="{3BF37B2A-B61D-458D-92F6-C13C139EDD6E}" srcOrd="5" destOrd="0" presId="urn:microsoft.com/office/officeart/2008/layout/VerticalCurvedList"/>
    <dgm:cxn modelId="{D266D366-D4E3-4F90-9932-F0B6BF2D255E}" type="presParOf" srcId="{94C1F702-093C-4882-AFC0-33AA7F9278B4}" destId="{D174A4C3-0F14-41E6-B47B-51B48179EC8A}" srcOrd="6" destOrd="0" presId="urn:microsoft.com/office/officeart/2008/layout/VerticalCurvedList"/>
    <dgm:cxn modelId="{0DAFA8A0-1E80-4C23-B470-88094EDC212B}" type="presParOf" srcId="{D174A4C3-0F14-41E6-B47B-51B48179EC8A}" destId="{D3B73C1B-2369-4E63-A49F-BB3E5C53AF9B}" srcOrd="0" destOrd="0" presId="urn:microsoft.com/office/officeart/2008/layout/VerticalCurvedList"/>
    <dgm:cxn modelId="{16AEB090-6367-4045-994A-DCF107131C33}" type="presParOf" srcId="{94C1F702-093C-4882-AFC0-33AA7F9278B4}" destId="{93BCBB59-EDF5-4BFE-994A-95D6BB7963B8}" srcOrd="7" destOrd="0" presId="urn:microsoft.com/office/officeart/2008/layout/VerticalCurvedList"/>
    <dgm:cxn modelId="{06ACC779-A7BA-46B7-868F-EA7B3655A5C3}" type="presParOf" srcId="{94C1F702-093C-4882-AFC0-33AA7F9278B4}" destId="{82B63D94-81B1-44DF-BF49-406BC990454A}" srcOrd="8" destOrd="0" presId="urn:microsoft.com/office/officeart/2008/layout/VerticalCurvedList"/>
    <dgm:cxn modelId="{A4E04491-1914-45D3-85CB-3E3F47CF29B3}" type="presParOf" srcId="{82B63D94-81B1-44DF-BF49-406BC990454A}" destId="{92B40483-C52A-479F-AA54-BC6FD1761370}" srcOrd="0" destOrd="0" presId="urn:microsoft.com/office/officeart/2008/layout/VerticalCurvedList"/>
    <dgm:cxn modelId="{9C7C4D17-3C0B-410A-929D-718EE63BAD0E}" type="presParOf" srcId="{94C1F702-093C-4882-AFC0-33AA7F9278B4}" destId="{405192B1-B44F-4F5A-A9BC-3EECF920DA1B}" srcOrd="9" destOrd="0" presId="urn:microsoft.com/office/officeart/2008/layout/VerticalCurvedList"/>
    <dgm:cxn modelId="{52E7AA8C-9B7F-437F-A509-E1CEB2F64910}" type="presParOf" srcId="{94C1F702-093C-4882-AFC0-33AA7F9278B4}" destId="{5329E293-B96F-432F-B52C-DBC6B81BFFB4}" srcOrd="10" destOrd="0" presId="urn:microsoft.com/office/officeart/2008/layout/VerticalCurvedList"/>
    <dgm:cxn modelId="{129718F3-565A-4BEB-B54D-E10716550FCA}" type="presParOf" srcId="{5329E293-B96F-432F-B52C-DBC6B81BFFB4}" destId="{CB9FEADD-5BAD-4E97-BA09-4A03DADE433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6AF3B6-058F-4981-8AA9-943A6FED95D0}"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1221D2F8-ECD3-4A12-A984-25B91F05277E}" type="pres">
      <dgm:prSet presAssocID="{216AF3B6-058F-4981-8AA9-943A6FED95D0}" presName="Name0" presStyleCnt="0">
        <dgm:presLayoutVars>
          <dgm:dir/>
          <dgm:resizeHandles val="exact"/>
        </dgm:presLayoutVars>
      </dgm:prSet>
      <dgm:spPr/>
      <dgm:t>
        <a:bodyPr/>
        <a:lstStyle/>
        <a:p>
          <a:endParaRPr lang="en-US"/>
        </a:p>
      </dgm:t>
    </dgm:pt>
  </dgm:ptLst>
  <dgm:cxnLst>
    <dgm:cxn modelId="{AAEAEE67-24FC-46E4-A5E2-32B435DA2B19}" type="presOf" srcId="{216AF3B6-058F-4981-8AA9-943A6FED95D0}" destId="{1221D2F8-ECD3-4A12-A984-25B91F05277E}" srcOrd="0"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851E5-9EE9-4200-95E4-94487BBA55FC}"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F13FBE9A-810A-4A5C-A417-49B102661085}">
      <dgm:prSet/>
      <dgm:spPr/>
      <dgm:t>
        <a:bodyPr/>
        <a:lstStyle/>
        <a:p>
          <a:pPr rtl="0"/>
          <a:r>
            <a:rPr lang="en-US" dirty="0" smtClean="0"/>
            <a:t>You have state of the art equipment.</a:t>
          </a:r>
          <a:endParaRPr lang="en-US" dirty="0"/>
        </a:p>
      </dgm:t>
    </dgm:pt>
    <dgm:pt modelId="{F2E757A4-F1C8-4740-98F8-840B114E38DD}" type="parTrans" cxnId="{FE370B43-F2CA-482C-89F3-C061D003D132}">
      <dgm:prSet/>
      <dgm:spPr/>
      <dgm:t>
        <a:bodyPr/>
        <a:lstStyle/>
        <a:p>
          <a:endParaRPr lang="en-US"/>
        </a:p>
      </dgm:t>
    </dgm:pt>
    <dgm:pt modelId="{5DBF5F63-5ADA-41CD-A029-A4D7D1480CA4}" type="sibTrans" cxnId="{FE370B43-F2CA-482C-89F3-C061D003D132}">
      <dgm:prSet/>
      <dgm:spPr>
        <a:blipFill rotWithShape="1">
          <a:blip xmlns:r="http://schemas.openxmlformats.org/officeDocument/2006/relationships" r:embed="rId1"/>
          <a:stretch>
            <a:fillRect/>
          </a:stretch>
        </a:blipFill>
      </dgm:spPr>
      <dgm:t>
        <a:bodyPr/>
        <a:lstStyle/>
        <a:p>
          <a:endParaRPr lang="en-US"/>
        </a:p>
      </dgm:t>
    </dgm:pt>
    <dgm:pt modelId="{79F83F37-D41B-4E1B-950C-DDDC4D2D22DD}">
      <dgm:prSet/>
      <dgm:spPr/>
      <dgm:t>
        <a:bodyPr/>
        <a:lstStyle/>
        <a:p>
          <a:pPr rtl="0"/>
          <a:r>
            <a:rPr lang="en-US" dirty="0" smtClean="0">
              <a:solidFill>
                <a:srgbClr val="666666"/>
              </a:solidFill>
            </a:rPr>
            <a:t>You have state of the art equipment.</a:t>
          </a:r>
          <a:endParaRPr lang="en-US" dirty="0">
            <a:solidFill>
              <a:srgbClr val="666666"/>
            </a:solidFill>
          </a:endParaRPr>
        </a:p>
      </dgm:t>
    </dgm:pt>
    <dgm:pt modelId="{5CFA9BB9-C94A-4B61-88E9-31ABC37B832A}" type="parTrans" cxnId="{1B6396DB-8587-4FE7-9A48-8988435953B9}">
      <dgm:prSet/>
      <dgm:spPr/>
      <dgm:t>
        <a:bodyPr/>
        <a:lstStyle/>
        <a:p>
          <a:endParaRPr lang="en-US"/>
        </a:p>
      </dgm:t>
    </dgm:pt>
    <dgm:pt modelId="{DBD54882-7D56-485F-9258-2DC0263E35E6}" type="sibTrans" cxnId="{1B6396DB-8587-4FE7-9A48-8988435953B9}">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D50E4727-E988-42AD-B236-80E83E0F0773}">
      <dgm:prSet/>
      <dgm:spPr/>
      <dgm:t>
        <a:bodyPr/>
        <a:lstStyle/>
        <a:p>
          <a:pPr rtl="0"/>
          <a:r>
            <a:rPr lang="en-US" dirty="0" smtClean="0">
              <a:solidFill>
                <a:srgbClr val="666666"/>
              </a:solidFill>
            </a:rPr>
            <a:t>Your building is indestructible, leaving you with no worries when the weather is bad.</a:t>
          </a:r>
          <a:endParaRPr lang="en-US" dirty="0">
            <a:solidFill>
              <a:srgbClr val="666666"/>
            </a:solidFill>
          </a:endParaRPr>
        </a:p>
      </dgm:t>
    </dgm:pt>
    <dgm:pt modelId="{63D577AE-CDC3-4DFC-ADC4-93E2A7C2458F}" type="parTrans" cxnId="{42082A4F-77AE-44C3-88E7-F9F66D260980}">
      <dgm:prSet/>
      <dgm:spPr/>
      <dgm:t>
        <a:bodyPr/>
        <a:lstStyle/>
        <a:p>
          <a:endParaRPr lang="en-US"/>
        </a:p>
      </dgm:t>
    </dgm:pt>
    <dgm:pt modelId="{D10F2577-CA5A-4DC3-9E57-02E4E6F7C8D9}" type="sibTrans" cxnId="{42082A4F-77AE-44C3-88E7-F9F66D260980}">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87FCE1A1-68C8-4FB0-90F5-942C522E5687}">
      <dgm:prSet/>
      <dgm:spPr/>
      <dgm:t>
        <a:bodyPr/>
        <a:lstStyle/>
        <a:p>
          <a:pPr rtl="0"/>
          <a:r>
            <a:rPr lang="en-US" dirty="0" smtClean="0">
              <a:solidFill>
                <a:srgbClr val="666666"/>
              </a:solidFill>
            </a:rPr>
            <a:t>Your employees are always on time, trustworthy and courteous.</a:t>
          </a:r>
          <a:endParaRPr lang="en-US" dirty="0">
            <a:solidFill>
              <a:srgbClr val="666666"/>
            </a:solidFill>
          </a:endParaRPr>
        </a:p>
      </dgm:t>
    </dgm:pt>
    <dgm:pt modelId="{061B335E-9C83-417B-9568-9B86F94553D2}" type="parTrans" cxnId="{38249361-D5A2-4DA9-B581-242FF7B5407B}">
      <dgm:prSet/>
      <dgm:spPr/>
      <dgm:t>
        <a:bodyPr/>
        <a:lstStyle/>
        <a:p>
          <a:endParaRPr lang="en-US"/>
        </a:p>
      </dgm:t>
    </dgm:pt>
    <dgm:pt modelId="{BC98560B-3368-4001-8A40-A0D1FFDFA376}" type="sibTrans" cxnId="{38249361-D5A2-4DA9-B581-242FF7B5407B}">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A1C918A2-9943-420D-9D2D-FEEE84C52F73}">
      <dgm:prSet/>
      <dgm:spPr/>
      <dgm:t>
        <a:bodyPr/>
        <a:lstStyle/>
        <a:p>
          <a:pPr rtl="0"/>
          <a:r>
            <a:rPr lang="en-US" dirty="0" smtClean="0">
              <a:solidFill>
                <a:srgbClr val="666666"/>
              </a:solidFill>
            </a:rPr>
            <a:t>No one drinks too much.</a:t>
          </a:r>
          <a:endParaRPr lang="en-US" dirty="0">
            <a:solidFill>
              <a:srgbClr val="666666"/>
            </a:solidFill>
          </a:endParaRPr>
        </a:p>
      </dgm:t>
    </dgm:pt>
    <dgm:pt modelId="{6DEF02BF-6D84-4BE4-8817-1F632A1D24E1}" type="parTrans" cxnId="{CC33C497-59B9-4F31-8997-F9E9E90F116E}">
      <dgm:prSet/>
      <dgm:spPr/>
      <dgm:t>
        <a:bodyPr/>
        <a:lstStyle/>
        <a:p>
          <a:endParaRPr lang="en-US"/>
        </a:p>
      </dgm:t>
    </dgm:pt>
    <dgm:pt modelId="{E35C90FD-3002-4303-9385-19E62DCD9EE9}" type="sibTrans" cxnId="{CC33C497-59B9-4F31-8997-F9E9E90F116E}">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E52E3DAD-5B70-4DA7-AF0F-661B919918F2}">
      <dgm:prSet/>
      <dgm:spPr/>
      <dgm:t>
        <a:bodyPr/>
        <a:lstStyle/>
        <a:p>
          <a:pPr rtl="0"/>
          <a:r>
            <a:rPr lang="en-US" dirty="0" smtClean="0">
              <a:solidFill>
                <a:srgbClr val="666666"/>
              </a:solidFill>
            </a:rPr>
            <a:t>No one get hurts.</a:t>
          </a:r>
          <a:endParaRPr lang="en-US" dirty="0">
            <a:solidFill>
              <a:srgbClr val="666666"/>
            </a:solidFill>
          </a:endParaRPr>
        </a:p>
      </dgm:t>
    </dgm:pt>
    <dgm:pt modelId="{E014273B-B655-439C-A054-E8BF71F9144E}" type="parTrans" cxnId="{8700782B-8360-429B-96D6-7371B9C058F2}">
      <dgm:prSet/>
      <dgm:spPr/>
      <dgm:t>
        <a:bodyPr/>
        <a:lstStyle/>
        <a:p>
          <a:endParaRPr lang="en-US"/>
        </a:p>
      </dgm:t>
    </dgm:pt>
    <dgm:pt modelId="{9C4F62D1-D80A-4525-AA7C-1BEFC5FEE9DD}" type="sibTrans" cxnId="{8700782B-8360-429B-96D6-7371B9C058F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1D4110FC-5463-412D-B2BE-2E6E005753E3}">
      <dgm:prSet/>
      <dgm:spPr/>
      <dgm:t>
        <a:bodyPr/>
        <a:lstStyle/>
        <a:p>
          <a:endParaRPr lang="en-US"/>
        </a:p>
      </dgm:t>
    </dgm:pt>
    <dgm:pt modelId="{095DA4BF-6DA9-4F9A-A2D1-A35322678807}" type="parTrans" cxnId="{38BC69B7-F632-4926-8ED4-BAA566F7D536}">
      <dgm:prSet/>
      <dgm:spPr/>
      <dgm:t>
        <a:bodyPr/>
        <a:lstStyle/>
        <a:p>
          <a:endParaRPr lang="en-US"/>
        </a:p>
      </dgm:t>
    </dgm:pt>
    <dgm:pt modelId="{F36DAC43-AC51-4858-89B5-429442B3BB93}" type="sibTrans" cxnId="{38BC69B7-F632-4926-8ED4-BAA566F7D536}">
      <dgm:prSet/>
      <dgm:spPr/>
      <dgm:t>
        <a:bodyPr/>
        <a:lstStyle/>
        <a:p>
          <a:endParaRPr lang="en-US"/>
        </a:p>
      </dgm:t>
    </dgm:pt>
    <dgm:pt modelId="{1E1F325C-4EE2-401C-9E51-04612DC27AD2}">
      <dgm:prSet/>
      <dgm:spPr/>
      <dgm:t>
        <a:bodyPr/>
        <a:lstStyle/>
        <a:p>
          <a:pPr rtl="0"/>
          <a:r>
            <a:rPr lang="en-US" dirty="0" smtClean="0">
              <a:solidFill>
                <a:srgbClr val="666666"/>
              </a:solidFill>
            </a:rPr>
            <a:t>Your customers all comply by the rules.</a:t>
          </a:r>
          <a:endParaRPr lang="en-US" dirty="0">
            <a:solidFill>
              <a:srgbClr val="666666"/>
            </a:solidFill>
          </a:endParaRPr>
        </a:p>
      </dgm:t>
    </dgm:pt>
    <dgm:pt modelId="{651C40BC-035B-49F5-9AE5-F53C71DD439D}" type="parTrans" cxnId="{4591B754-06C4-4EAE-B152-8D8B72B2814A}">
      <dgm:prSet/>
      <dgm:spPr/>
      <dgm:t>
        <a:bodyPr/>
        <a:lstStyle/>
        <a:p>
          <a:endParaRPr lang="en-US"/>
        </a:p>
      </dgm:t>
    </dgm:pt>
    <dgm:pt modelId="{F5608E7D-CB4B-4849-A918-6CF791565F2B}" type="sibTrans" cxnId="{4591B754-06C4-4EAE-B152-8D8B72B2814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C002F3D2-DBDF-4E04-B071-689DA7ACDB1A}" type="pres">
      <dgm:prSet presAssocID="{EB3851E5-9EE9-4200-95E4-94487BBA55FC}" presName="Name0" presStyleCnt="0">
        <dgm:presLayoutVars>
          <dgm:chMax val="7"/>
          <dgm:chPref val="7"/>
          <dgm:dir/>
        </dgm:presLayoutVars>
      </dgm:prSet>
      <dgm:spPr/>
      <dgm:t>
        <a:bodyPr/>
        <a:lstStyle/>
        <a:p>
          <a:endParaRPr lang="en-US"/>
        </a:p>
      </dgm:t>
    </dgm:pt>
    <dgm:pt modelId="{DDB566C5-0EC5-44C9-9784-F2A8732BC1B8}" type="pres">
      <dgm:prSet presAssocID="{EB3851E5-9EE9-4200-95E4-94487BBA55FC}" presName="Name1" presStyleCnt="0"/>
      <dgm:spPr/>
    </dgm:pt>
    <dgm:pt modelId="{54397F88-23BE-4F32-BEBB-EE92FB3564DB}" type="pres">
      <dgm:prSet presAssocID="{5DBF5F63-5ADA-41CD-A029-A4D7D1480CA4}" presName="picture_1" presStyleCnt="0"/>
      <dgm:spPr/>
    </dgm:pt>
    <dgm:pt modelId="{1F216347-DBCE-4DD8-A8C5-980438799457}" type="pres">
      <dgm:prSet presAssocID="{5DBF5F63-5ADA-41CD-A029-A4D7D1480CA4}" presName="pictureRepeatNode" presStyleLbl="alignImgPlace1" presStyleIdx="0" presStyleCnt="7" custScaleX="98320" custScaleY="94064"/>
      <dgm:spPr/>
      <dgm:t>
        <a:bodyPr/>
        <a:lstStyle/>
        <a:p>
          <a:endParaRPr lang="en-US"/>
        </a:p>
      </dgm:t>
    </dgm:pt>
    <dgm:pt modelId="{22DBDC2E-EAA0-453F-B031-815509FCE159}" type="pres">
      <dgm:prSet presAssocID="{F13FBE9A-810A-4A5C-A417-49B102661085}" presName="text_1" presStyleLbl="node1" presStyleIdx="0" presStyleCnt="0" custLinFactX="100000" custLinFactNeighborX="110293" custLinFactNeighborY="-62842">
        <dgm:presLayoutVars>
          <dgm:bulletEnabled val="1"/>
        </dgm:presLayoutVars>
      </dgm:prSet>
      <dgm:spPr/>
      <dgm:t>
        <a:bodyPr/>
        <a:lstStyle/>
        <a:p>
          <a:endParaRPr lang="en-US"/>
        </a:p>
      </dgm:t>
    </dgm:pt>
    <dgm:pt modelId="{A9B6A8FD-E703-4EB1-95EE-81AE8AC449F3}" type="pres">
      <dgm:prSet presAssocID="{DBD54882-7D56-485F-9258-2DC0263E35E6}" presName="picture_2" presStyleCnt="0"/>
      <dgm:spPr/>
    </dgm:pt>
    <dgm:pt modelId="{5DD6830B-A111-4A22-8C44-B117BCB09641}" type="pres">
      <dgm:prSet presAssocID="{DBD54882-7D56-485F-9258-2DC0263E35E6}" presName="pictureRepeatNode" presStyleLbl="alignImgPlace1" presStyleIdx="1" presStyleCnt="7"/>
      <dgm:spPr/>
      <dgm:t>
        <a:bodyPr/>
        <a:lstStyle/>
        <a:p>
          <a:endParaRPr lang="en-US"/>
        </a:p>
      </dgm:t>
    </dgm:pt>
    <dgm:pt modelId="{BFA8E348-9791-431F-957F-3FF3B954B7E2}" type="pres">
      <dgm:prSet presAssocID="{79F83F37-D41B-4E1B-950C-DDDC4D2D22DD}" presName="line_2" presStyleLbl="parChTrans1D1" presStyleIdx="0" presStyleCnt="6"/>
      <dgm:spPr>
        <a:ln>
          <a:solidFill>
            <a:srgbClr val="C79000"/>
          </a:solidFill>
        </a:ln>
      </dgm:spPr>
      <dgm:t>
        <a:bodyPr/>
        <a:lstStyle/>
        <a:p>
          <a:endParaRPr lang="en-US"/>
        </a:p>
      </dgm:t>
    </dgm:pt>
    <dgm:pt modelId="{ACA1CA80-0C2D-4F17-8FC9-35718DD06AE6}" type="pres">
      <dgm:prSet presAssocID="{79F83F37-D41B-4E1B-950C-DDDC4D2D22DD}" presName="textparent_2" presStyleLbl="node1" presStyleIdx="0" presStyleCnt="0"/>
      <dgm:spPr/>
    </dgm:pt>
    <dgm:pt modelId="{67D91679-83E3-41A1-A871-3E8539C39A47}" type="pres">
      <dgm:prSet presAssocID="{79F83F37-D41B-4E1B-950C-DDDC4D2D22DD}" presName="text_2" presStyleLbl="revTx" presStyleIdx="0" presStyleCnt="6">
        <dgm:presLayoutVars>
          <dgm:bulletEnabled val="1"/>
        </dgm:presLayoutVars>
      </dgm:prSet>
      <dgm:spPr/>
      <dgm:t>
        <a:bodyPr/>
        <a:lstStyle/>
        <a:p>
          <a:endParaRPr lang="en-US"/>
        </a:p>
      </dgm:t>
    </dgm:pt>
    <dgm:pt modelId="{4E5D2FD2-6DCC-48A8-BA92-E0E77D26F0D7}" type="pres">
      <dgm:prSet presAssocID="{F5608E7D-CB4B-4849-A918-6CF791565F2B}" presName="picture_3" presStyleCnt="0"/>
      <dgm:spPr/>
    </dgm:pt>
    <dgm:pt modelId="{007C0D92-1E59-4721-B573-AD892FE7ECFC}" type="pres">
      <dgm:prSet presAssocID="{F5608E7D-CB4B-4849-A918-6CF791565F2B}" presName="pictureRepeatNode" presStyleLbl="alignImgPlace1" presStyleIdx="2" presStyleCnt="7"/>
      <dgm:spPr/>
      <dgm:t>
        <a:bodyPr/>
        <a:lstStyle/>
        <a:p>
          <a:endParaRPr lang="en-US"/>
        </a:p>
      </dgm:t>
    </dgm:pt>
    <dgm:pt modelId="{DF481AE3-E1B4-4CD0-A635-9F779401EFB0}" type="pres">
      <dgm:prSet presAssocID="{1E1F325C-4EE2-401C-9E51-04612DC27AD2}" presName="line_3" presStyleLbl="parChTrans1D1" presStyleIdx="1" presStyleCnt="6"/>
      <dgm:spPr>
        <a:ln>
          <a:solidFill>
            <a:srgbClr val="C79000"/>
          </a:solidFill>
        </a:ln>
      </dgm:spPr>
      <dgm:t>
        <a:bodyPr/>
        <a:lstStyle/>
        <a:p>
          <a:endParaRPr lang="en-US"/>
        </a:p>
      </dgm:t>
    </dgm:pt>
    <dgm:pt modelId="{AB0A37FD-6AE5-42B7-AC90-443494C0A1C1}" type="pres">
      <dgm:prSet presAssocID="{1E1F325C-4EE2-401C-9E51-04612DC27AD2}" presName="textparent_3" presStyleLbl="node1" presStyleIdx="0" presStyleCnt="0"/>
      <dgm:spPr/>
    </dgm:pt>
    <dgm:pt modelId="{4AD322A4-05AB-4015-B45F-8F53F4A3B36A}" type="pres">
      <dgm:prSet presAssocID="{1E1F325C-4EE2-401C-9E51-04612DC27AD2}" presName="text_3" presStyleLbl="revTx" presStyleIdx="1" presStyleCnt="6">
        <dgm:presLayoutVars>
          <dgm:bulletEnabled val="1"/>
        </dgm:presLayoutVars>
      </dgm:prSet>
      <dgm:spPr/>
      <dgm:t>
        <a:bodyPr/>
        <a:lstStyle/>
        <a:p>
          <a:endParaRPr lang="en-US"/>
        </a:p>
      </dgm:t>
    </dgm:pt>
    <dgm:pt modelId="{C60DEAFF-A6D1-475C-9BEC-D1D521224908}" type="pres">
      <dgm:prSet presAssocID="{D10F2577-CA5A-4DC3-9E57-02E4E6F7C8D9}" presName="picture_4" presStyleCnt="0"/>
      <dgm:spPr/>
    </dgm:pt>
    <dgm:pt modelId="{9C0FAFF9-8FBF-490D-BD46-20F1C117D862}" type="pres">
      <dgm:prSet presAssocID="{D10F2577-CA5A-4DC3-9E57-02E4E6F7C8D9}" presName="pictureRepeatNode" presStyleLbl="alignImgPlace1" presStyleIdx="3" presStyleCnt="7"/>
      <dgm:spPr/>
      <dgm:t>
        <a:bodyPr/>
        <a:lstStyle/>
        <a:p>
          <a:endParaRPr lang="en-US"/>
        </a:p>
      </dgm:t>
    </dgm:pt>
    <dgm:pt modelId="{83932DF3-0E01-48DB-8C75-9D619544BEB2}" type="pres">
      <dgm:prSet presAssocID="{D50E4727-E988-42AD-B236-80E83E0F0773}" presName="line_4" presStyleLbl="parChTrans1D1" presStyleIdx="2" presStyleCnt="6"/>
      <dgm:spPr>
        <a:ln>
          <a:solidFill>
            <a:srgbClr val="C79000"/>
          </a:solidFill>
        </a:ln>
      </dgm:spPr>
      <dgm:t>
        <a:bodyPr/>
        <a:lstStyle/>
        <a:p>
          <a:endParaRPr lang="en-US"/>
        </a:p>
      </dgm:t>
    </dgm:pt>
    <dgm:pt modelId="{ED587C47-FF3D-4444-95E5-30224EA9C1AF}" type="pres">
      <dgm:prSet presAssocID="{D50E4727-E988-42AD-B236-80E83E0F0773}" presName="textparent_4" presStyleLbl="node1" presStyleIdx="0" presStyleCnt="0"/>
      <dgm:spPr/>
    </dgm:pt>
    <dgm:pt modelId="{0403C404-D56D-4739-96A7-AC3924941474}" type="pres">
      <dgm:prSet presAssocID="{D50E4727-E988-42AD-B236-80E83E0F0773}" presName="text_4" presStyleLbl="revTx" presStyleIdx="2" presStyleCnt="6">
        <dgm:presLayoutVars>
          <dgm:bulletEnabled val="1"/>
        </dgm:presLayoutVars>
      </dgm:prSet>
      <dgm:spPr/>
      <dgm:t>
        <a:bodyPr/>
        <a:lstStyle/>
        <a:p>
          <a:endParaRPr lang="en-US"/>
        </a:p>
      </dgm:t>
    </dgm:pt>
    <dgm:pt modelId="{09115050-396D-48D4-8326-CB9C8E2E4359}" type="pres">
      <dgm:prSet presAssocID="{BC98560B-3368-4001-8A40-A0D1FFDFA376}" presName="picture_5" presStyleCnt="0"/>
      <dgm:spPr/>
    </dgm:pt>
    <dgm:pt modelId="{2725E114-C0EA-4D33-A992-535C48FC833B}" type="pres">
      <dgm:prSet presAssocID="{BC98560B-3368-4001-8A40-A0D1FFDFA376}" presName="pictureRepeatNode" presStyleLbl="alignImgPlace1" presStyleIdx="4" presStyleCnt="7"/>
      <dgm:spPr/>
      <dgm:t>
        <a:bodyPr/>
        <a:lstStyle/>
        <a:p>
          <a:endParaRPr lang="en-US"/>
        </a:p>
      </dgm:t>
    </dgm:pt>
    <dgm:pt modelId="{D81C61B4-5420-43D3-ACF4-370BF11A1DD8}" type="pres">
      <dgm:prSet presAssocID="{87FCE1A1-68C8-4FB0-90F5-942C522E5687}" presName="line_5" presStyleLbl="parChTrans1D1" presStyleIdx="3" presStyleCnt="6"/>
      <dgm:spPr>
        <a:ln>
          <a:solidFill>
            <a:srgbClr val="C79000"/>
          </a:solidFill>
        </a:ln>
      </dgm:spPr>
      <dgm:t>
        <a:bodyPr/>
        <a:lstStyle/>
        <a:p>
          <a:endParaRPr lang="en-US"/>
        </a:p>
      </dgm:t>
    </dgm:pt>
    <dgm:pt modelId="{4B3A3486-99E5-484F-990B-7117AE67BF90}" type="pres">
      <dgm:prSet presAssocID="{87FCE1A1-68C8-4FB0-90F5-942C522E5687}" presName="textparent_5" presStyleLbl="node1" presStyleIdx="0" presStyleCnt="0"/>
      <dgm:spPr/>
    </dgm:pt>
    <dgm:pt modelId="{0A1B784A-9D39-4877-B653-C7AC32564F4C}" type="pres">
      <dgm:prSet presAssocID="{87FCE1A1-68C8-4FB0-90F5-942C522E5687}" presName="text_5" presStyleLbl="revTx" presStyleIdx="3" presStyleCnt="6">
        <dgm:presLayoutVars>
          <dgm:bulletEnabled val="1"/>
        </dgm:presLayoutVars>
      </dgm:prSet>
      <dgm:spPr/>
      <dgm:t>
        <a:bodyPr/>
        <a:lstStyle/>
        <a:p>
          <a:endParaRPr lang="en-US"/>
        </a:p>
      </dgm:t>
    </dgm:pt>
    <dgm:pt modelId="{156A4201-1B0F-4794-86E6-3432EDD7CB5A}" type="pres">
      <dgm:prSet presAssocID="{E35C90FD-3002-4303-9385-19E62DCD9EE9}" presName="picture_6" presStyleCnt="0"/>
      <dgm:spPr/>
    </dgm:pt>
    <dgm:pt modelId="{3D8B0A1F-D6CA-49A2-B0A6-3B6D1E57F182}" type="pres">
      <dgm:prSet presAssocID="{E35C90FD-3002-4303-9385-19E62DCD9EE9}" presName="pictureRepeatNode" presStyleLbl="alignImgPlace1" presStyleIdx="5" presStyleCnt="7"/>
      <dgm:spPr/>
      <dgm:t>
        <a:bodyPr/>
        <a:lstStyle/>
        <a:p>
          <a:endParaRPr lang="en-US"/>
        </a:p>
      </dgm:t>
    </dgm:pt>
    <dgm:pt modelId="{03437D19-CF6B-45A8-86F4-2C9C87581B87}" type="pres">
      <dgm:prSet presAssocID="{A1C918A2-9943-420D-9D2D-FEEE84C52F73}" presName="line_6" presStyleLbl="parChTrans1D1" presStyleIdx="4" presStyleCnt="6"/>
      <dgm:spPr>
        <a:ln>
          <a:solidFill>
            <a:srgbClr val="C79000"/>
          </a:solidFill>
        </a:ln>
      </dgm:spPr>
      <dgm:t>
        <a:bodyPr/>
        <a:lstStyle/>
        <a:p>
          <a:endParaRPr lang="en-US"/>
        </a:p>
      </dgm:t>
    </dgm:pt>
    <dgm:pt modelId="{F9FABCB3-593C-400D-90B4-34091DED012E}" type="pres">
      <dgm:prSet presAssocID="{A1C918A2-9943-420D-9D2D-FEEE84C52F73}" presName="textparent_6" presStyleLbl="node1" presStyleIdx="0" presStyleCnt="0"/>
      <dgm:spPr/>
    </dgm:pt>
    <dgm:pt modelId="{BFB61F60-A564-406D-A8D3-90CA69DABB95}" type="pres">
      <dgm:prSet presAssocID="{A1C918A2-9943-420D-9D2D-FEEE84C52F73}" presName="text_6" presStyleLbl="revTx" presStyleIdx="4" presStyleCnt="6">
        <dgm:presLayoutVars>
          <dgm:bulletEnabled val="1"/>
        </dgm:presLayoutVars>
      </dgm:prSet>
      <dgm:spPr/>
      <dgm:t>
        <a:bodyPr/>
        <a:lstStyle/>
        <a:p>
          <a:endParaRPr lang="en-US"/>
        </a:p>
      </dgm:t>
    </dgm:pt>
    <dgm:pt modelId="{A6209023-B64C-40B7-B57E-DE27BB7990FB}" type="pres">
      <dgm:prSet presAssocID="{9C4F62D1-D80A-4525-AA7C-1BEFC5FEE9DD}" presName="picture_7" presStyleCnt="0"/>
      <dgm:spPr/>
    </dgm:pt>
    <dgm:pt modelId="{123BEF5E-B020-4A90-8846-BADA707D159C}" type="pres">
      <dgm:prSet presAssocID="{9C4F62D1-D80A-4525-AA7C-1BEFC5FEE9DD}" presName="pictureRepeatNode" presStyleLbl="alignImgPlace1" presStyleIdx="6" presStyleCnt="7"/>
      <dgm:spPr/>
      <dgm:t>
        <a:bodyPr/>
        <a:lstStyle/>
        <a:p>
          <a:endParaRPr lang="en-US"/>
        </a:p>
      </dgm:t>
    </dgm:pt>
    <dgm:pt modelId="{46B5DE79-F974-4326-8D89-93E167510972}" type="pres">
      <dgm:prSet presAssocID="{E52E3DAD-5B70-4DA7-AF0F-661B919918F2}" presName="line_7" presStyleLbl="parChTrans1D1" presStyleIdx="5" presStyleCnt="6"/>
      <dgm:spPr>
        <a:ln>
          <a:solidFill>
            <a:srgbClr val="C79000"/>
          </a:solidFill>
        </a:ln>
      </dgm:spPr>
      <dgm:t>
        <a:bodyPr/>
        <a:lstStyle/>
        <a:p>
          <a:endParaRPr lang="en-US"/>
        </a:p>
      </dgm:t>
    </dgm:pt>
    <dgm:pt modelId="{FD2E5CD0-7302-4513-B3AF-720B39E84B7B}" type="pres">
      <dgm:prSet presAssocID="{E52E3DAD-5B70-4DA7-AF0F-661B919918F2}" presName="textparent_7" presStyleLbl="node1" presStyleIdx="0" presStyleCnt="0"/>
      <dgm:spPr/>
    </dgm:pt>
    <dgm:pt modelId="{424A8F44-E625-468D-92BA-FA4088487E04}" type="pres">
      <dgm:prSet presAssocID="{E52E3DAD-5B70-4DA7-AF0F-661B919918F2}" presName="text_7" presStyleLbl="revTx" presStyleIdx="5" presStyleCnt="6">
        <dgm:presLayoutVars>
          <dgm:bulletEnabled val="1"/>
        </dgm:presLayoutVars>
      </dgm:prSet>
      <dgm:spPr/>
      <dgm:t>
        <a:bodyPr/>
        <a:lstStyle/>
        <a:p>
          <a:endParaRPr lang="en-US"/>
        </a:p>
      </dgm:t>
    </dgm:pt>
  </dgm:ptLst>
  <dgm:cxnLst>
    <dgm:cxn modelId="{86260309-422D-491D-B821-8BE4760959A9}" type="presOf" srcId="{F5608E7D-CB4B-4849-A918-6CF791565F2B}" destId="{007C0D92-1E59-4721-B573-AD892FE7ECFC}" srcOrd="0" destOrd="0" presId="urn:microsoft.com/office/officeart/2008/layout/CircularPictureCallout"/>
    <dgm:cxn modelId="{F6A99ABD-5860-41EE-81BC-4990FFB85ECB}" type="presOf" srcId="{BC98560B-3368-4001-8A40-A0D1FFDFA376}" destId="{2725E114-C0EA-4D33-A992-535C48FC833B}" srcOrd="0" destOrd="0" presId="urn:microsoft.com/office/officeart/2008/layout/CircularPictureCallout"/>
    <dgm:cxn modelId="{BFABE506-55BB-4033-92D1-46AFBCF8C055}" type="presOf" srcId="{F13FBE9A-810A-4A5C-A417-49B102661085}" destId="{22DBDC2E-EAA0-453F-B031-815509FCE159}" srcOrd="0" destOrd="0" presId="urn:microsoft.com/office/officeart/2008/layout/CircularPictureCallout"/>
    <dgm:cxn modelId="{406B6123-0E64-4007-9DD5-3F8949D18466}" type="presOf" srcId="{5DBF5F63-5ADA-41CD-A029-A4D7D1480CA4}" destId="{1F216347-DBCE-4DD8-A8C5-980438799457}" srcOrd="0" destOrd="0" presId="urn:microsoft.com/office/officeart/2008/layout/CircularPictureCallout"/>
    <dgm:cxn modelId="{19CBBC9D-6698-4389-9D93-B257E5E0B7ED}" type="presOf" srcId="{79F83F37-D41B-4E1B-950C-DDDC4D2D22DD}" destId="{67D91679-83E3-41A1-A871-3E8539C39A47}" srcOrd="0" destOrd="0" presId="urn:microsoft.com/office/officeart/2008/layout/CircularPictureCallout"/>
    <dgm:cxn modelId="{1B6396DB-8587-4FE7-9A48-8988435953B9}" srcId="{EB3851E5-9EE9-4200-95E4-94487BBA55FC}" destId="{79F83F37-D41B-4E1B-950C-DDDC4D2D22DD}" srcOrd="1" destOrd="0" parTransId="{5CFA9BB9-C94A-4B61-88E9-31ABC37B832A}" sibTransId="{DBD54882-7D56-485F-9258-2DC0263E35E6}"/>
    <dgm:cxn modelId="{78F21871-42A0-41CF-801A-55633E7EC144}" type="presOf" srcId="{A1C918A2-9943-420D-9D2D-FEEE84C52F73}" destId="{BFB61F60-A564-406D-A8D3-90CA69DABB95}" srcOrd="0" destOrd="0" presId="urn:microsoft.com/office/officeart/2008/layout/CircularPictureCallout"/>
    <dgm:cxn modelId="{FE370B43-F2CA-482C-89F3-C061D003D132}" srcId="{EB3851E5-9EE9-4200-95E4-94487BBA55FC}" destId="{F13FBE9A-810A-4A5C-A417-49B102661085}" srcOrd="0" destOrd="0" parTransId="{F2E757A4-F1C8-4740-98F8-840B114E38DD}" sibTransId="{5DBF5F63-5ADA-41CD-A029-A4D7D1480CA4}"/>
    <dgm:cxn modelId="{C3313BA8-197C-47F4-BF27-C01937064FAF}" type="presOf" srcId="{1E1F325C-4EE2-401C-9E51-04612DC27AD2}" destId="{4AD322A4-05AB-4015-B45F-8F53F4A3B36A}" srcOrd="0" destOrd="0" presId="urn:microsoft.com/office/officeart/2008/layout/CircularPictureCallout"/>
    <dgm:cxn modelId="{DB884EB9-3ABF-4F4D-8F86-055FC78B8190}" type="presOf" srcId="{D10F2577-CA5A-4DC3-9E57-02E4E6F7C8D9}" destId="{9C0FAFF9-8FBF-490D-BD46-20F1C117D862}" srcOrd="0" destOrd="0" presId="urn:microsoft.com/office/officeart/2008/layout/CircularPictureCallout"/>
    <dgm:cxn modelId="{4591B754-06C4-4EAE-B152-8D8B72B2814A}" srcId="{EB3851E5-9EE9-4200-95E4-94487BBA55FC}" destId="{1E1F325C-4EE2-401C-9E51-04612DC27AD2}" srcOrd="2" destOrd="0" parTransId="{651C40BC-035B-49F5-9AE5-F53C71DD439D}" sibTransId="{F5608E7D-CB4B-4849-A918-6CF791565F2B}"/>
    <dgm:cxn modelId="{8700782B-8360-429B-96D6-7371B9C058F2}" srcId="{EB3851E5-9EE9-4200-95E4-94487BBA55FC}" destId="{E52E3DAD-5B70-4DA7-AF0F-661B919918F2}" srcOrd="6" destOrd="0" parTransId="{E014273B-B655-439C-A054-E8BF71F9144E}" sibTransId="{9C4F62D1-D80A-4525-AA7C-1BEFC5FEE9DD}"/>
    <dgm:cxn modelId="{EDE97678-23A4-452D-9BC4-A12003D90237}" type="presOf" srcId="{87FCE1A1-68C8-4FB0-90F5-942C522E5687}" destId="{0A1B784A-9D39-4877-B653-C7AC32564F4C}" srcOrd="0" destOrd="0" presId="urn:microsoft.com/office/officeart/2008/layout/CircularPictureCallout"/>
    <dgm:cxn modelId="{CC33C497-59B9-4F31-8997-F9E9E90F116E}" srcId="{EB3851E5-9EE9-4200-95E4-94487BBA55FC}" destId="{A1C918A2-9943-420D-9D2D-FEEE84C52F73}" srcOrd="5" destOrd="0" parTransId="{6DEF02BF-6D84-4BE4-8817-1F632A1D24E1}" sibTransId="{E35C90FD-3002-4303-9385-19E62DCD9EE9}"/>
    <dgm:cxn modelId="{38249361-D5A2-4DA9-B581-242FF7B5407B}" srcId="{EB3851E5-9EE9-4200-95E4-94487BBA55FC}" destId="{87FCE1A1-68C8-4FB0-90F5-942C522E5687}" srcOrd="4" destOrd="0" parTransId="{061B335E-9C83-417B-9568-9B86F94553D2}" sibTransId="{BC98560B-3368-4001-8A40-A0D1FFDFA376}"/>
    <dgm:cxn modelId="{FFF94742-5EBD-4EB3-896B-554613F81153}" type="presOf" srcId="{9C4F62D1-D80A-4525-AA7C-1BEFC5FEE9DD}" destId="{123BEF5E-B020-4A90-8846-BADA707D159C}" srcOrd="0" destOrd="0" presId="urn:microsoft.com/office/officeart/2008/layout/CircularPictureCallout"/>
    <dgm:cxn modelId="{42082A4F-77AE-44C3-88E7-F9F66D260980}" srcId="{EB3851E5-9EE9-4200-95E4-94487BBA55FC}" destId="{D50E4727-E988-42AD-B236-80E83E0F0773}" srcOrd="3" destOrd="0" parTransId="{63D577AE-CDC3-4DFC-ADC4-93E2A7C2458F}" sibTransId="{D10F2577-CA5A-4DC3-9E57-02E4E6F7C8D9}"/>
    <dgm:cxn modelId="{3F6307CF-27D3-4B91-AEB6-9CDA890C54C6}" type="presOf" srcId="{E35C90FD-3002-4303-9385-19E62DCD9EE9}" destId="{3D8B0A1F-D6CA-49A2-B0A6-3B6D1E57F182}" srcOrd="0" destOrd="0" presId="urn:microsoft.com/office/officeart/2008/layout/CircularPictureCallout"/>
    <dgm:cxn modelId="{51969593-3355-462F-B7A7-769C1DE64C48}" type="presOf" srcId="{EB3851E5-9EE9-4200-95E4-94487BBA55FC}" destId="{C002F3D2-DBDF-4E04-B071-689DA7ACDB1A}" srcOrd="0" destOrd="0" presId="urn:microsoft.com/office/officeart/2008/layout/CircularPictureCallout"/>
    <dgm:cxn modelId="{CF7B3404-396B-4B05-9233-DEE295164121}" type="presOf" srcId="{E52E3DAD-5B70-4DA7-AF0F-661B919918F2}" destId="{424A8F44-E625-468D-92BA-FA4088487E04}" srcOrd="0" destOrd="0" presId="urn:microsoft.com/office/officeart/2008/layout/CircularPictureCallout"/>
    <dgm:cxn modelId="{38BC69B7-F632-4926-8ED4-BAA566F7D536}" srcId="{EB3851E5-9EE9-4200-95E4-94487BBA55FC}" destId="{1D4110FC-5463-412D-B2BE-2E6E005753E3}" srcOrd="7" destOrd="0" parTransId="{095DA4BF-6DA9-4F9A-A2D1-A35322678807}" sibTransId="{F36DAC43-AC51-4858-89B5-429442B3BB93}"/>
    <dgm:cxn modelId="{5DEF82DA-EB03-403A-9728-63A28BA94DC6}" type="presOf" srcId="{DBD54882-7D56-485F-9258-2DC0263E35E6}" destId="{5DD6830B-A111-4A22-8C44-B117BCB09641}" srcOrd="0" destOrd="0" presId="urn:microsoft.com/office/officeart/2008/layout/CircularPictureCallout"/>
    <dgm:cxn modelId="{4E28344D-BD3B-49E4-A038-9C5CC56DA2E8}" type="presOf" srcId="{D50E4727-E988-42AD-B236-80E83E0F0773}" destId="{0403C404-D56D-4739-96A7-AC3924941474}" srcOrd="0" destOrd="0" presId="urn:microsoft.com/office/officeart/2008/layout/CircularPictureCallout"/>
    <dgm:cxn modelId="{E06BDBD1-6012-48C6-BE98-5FE50F2A5045}" type="presParOf" srcId="{C002F3D2-DBDF-4E04-B071-689DA7ACDB1A}" destId="{DDB566C5-0EC5-44C9-9784-F2A8732BC1B8}" srcOrd="0" destOrd="0" presId="urn:microsoft.com/office/officeart/2008/layout/CircularPictureCallout"/>
    <dgm:cxn modelId="{D6591F22-DA4B-4FDA-9874-576E93656378}" type="presParOf" srcId="{DDB566C5-0EC5-44C9-9784-F2A8732BC1B8}" destId="{54397F88-23BE-4F32-BEBB-EE92FB3564DB}" srcOrd="0" destOrd="0" presId="urn:microsoft.com/office/officeart/2008/layout/CircularPictureCallout"/>
    <dgm:cxn modelId="{569C44A1-1F9F-4C21-9DC8-2C5A64BEC57B}" type="presParOf" srcId="{54397F88-23BE-4F32-BEBB-EE92FB3564DB}" destId="{1F216347-DBCE-4DD8-A8C5-980438799457}" srcOrd="0" destOrd="0" presId="urn:microsoft.com/office/officeart/2008/layout/CircularPictureCallout"/>
    <dgm:cxn modelId="{3958199B-4D7B-4C4E-B78F-F5B9AB4C47A0}" type="presParOf" srcId="{DDB566C5-0EC5-44C9-9784-F2A8732BC1B8}" destId="{22DBDC2E-EAA0-453F-B031-815509FCE159}" srcOrd="1" destOrd="0" presId="urn:microsoft.com/office/officeart/2008/layout/CircularPictureCallout"/>
    <dgm:cxn modelId="{8CC72D55-388B-4D8C-ACE8-7D36B8FF9310}" type="presParOf" srcId="{DDB566C5-0EC5-44C9-9784-F2A8732BC1B8}" destId="{A9B6A8FD-E703-4EB1-95EE-81AE8AC449F3}" srcOrd="2" destOrd="0" presId="urn:microsoft.com/office/officeart/2008/layout/CircularPictureCallout"/>
    <dgm:cxn modelId="{13961EA8-9F91-4EDF-9546-CA61C15501E8}" type="presParOf" srcId="{A9B6A8FD-E703-4EB1-95EE-81AE8AC449F3}" destId="{5DD6830B-A111-4A22-8C44-B117BCB09641}" srcOrd="0" destOrd="0" presId="urn:microsoft.com/office/officeart/2008/layout/CircularPictureCallout"/>
    <dgm:cxn modelId="{DBC902C6-C2F0-4D8D-B1A7-F84FE1BF4AAA}" type="presParOf" srcId="{DDB566C5-0EC5-44C9-9784-F2A8732BC1B8}" destId="{BFA8E348-9791-431F-957F-3FF3B954B7E2}" srcOrd="3" destOrd="0" presId="urn:microsoft.com/office/officeart/2008/layout/CircularPictureCallout"/>
    <dgm:cxn modelId="{5AF27B82-DF25-4B3C-9964-114A21450976}" type="presParOf" srcId="{DDB566C5-0EC5-44C9-9784-F2A8732BC1B8}" destId="{ACA1CA80-0C2D-4F17-8FC9-35718DD06AE6}" srcOrd="4" destOrd="0" presId="urn:microsoft.com/office/officeart/2008/layout/CircularPictureCallout"/>
    <dgm:cxn modelId="{F5E5ED4B-AD28-4B02-9C61-DFBD073CCCDE}" type="presParOf" srcId="{ACA1CA80-0C2D-4F17-8FC9-35718DD06AE6}" destId="{67D91679-83E3-41A1-A871-3E8539C39A47}" srcOrd="0" destOrd="0" presId="urn:microsoft.com/office/officeart/2008/layout/CircularPictureCallout"/>
    <dgm:cxn modelId="{74399052-269B-4854-A5E7-36875F256D69}" type="presParOf" srcId="{DDB566C5-0EC5-44C9-9784-F2A8732BC1B8}" destId="{4E5D2FD2-6DCC-48A8-BA92-E0E77D26F0D7}" srcOrd="5" destOrd="0" presId="urn:microsoft.com/office/officeart/2008/layout/CircularPictureCallout"/>
    <dgm:cxn modelId="{D1E2F6DB-764A-454C-883C-66BDB2FA4E60}" type="presParOf" srcId="{4E5D2FD2-6DCC-48A8-BA92-E0E77D26F0D7}" destId="{007C0D92-1E59-4721-B573-AD892FE7ECFC}" srcOrd="0" destOrd="0" presId="urn:microsoft.com/office/officeart/2008/layout/CircularPictureCallout"/>
    <dgm:cxn modelId="{08E45DEE-6EB0-4614-A26C-8A721FEB860B}" type="presParOf" srcId="{DDB566C5-0EC5-44C9-9784-F2A8732BC1B8}" destId="{DF481AE3-E1B4-4CD0-A635-9F779401EFB0}" srcOrd="6" destOrd="0" presId="urn:microsoft.com/office/officeart/2008/layout/CircularPictureCallout"/>
    <dgm:cxn modelId="{7E74D616-9EE5-45F9-8AA6-C113B233BBFE}" type="presParOf" srcId="{DDB566C5-0EC5-44C9-9784-F2A8732BC1B8}" destId="{AB0A37FD-6AE5-42B7-AC90-443494C0A1C1}" srcOrd="7" destOrd="0" presId="urn:microsoft.com/office/officeart/2008/layout/CircularPictureCallout"/>
    <dgm:cxn modelId="{E4039172-4742-42E8-999E-43FDA4A92919}" type="presParOf" srcId="{AB0A37FD-6AE5-42B7-AC90-443494C0A1C1}" destId="{4AD322A4-05AB-4015-B45F-8F53F4A3B36A}" srcOrd="0" destOrd="0" presId="urn:microsoft.com/office/officeart/2008/layout/CircularPictureCallout"/>
    <dgm:cxn modelId="{5D287A2F-DDEC-4147-BFDC-2F1B1BF0321A}" type="presParOf" srcId="{DDB566C5-0EC5-44C9-9784-F2A8732BC1B8}" destId="{C60DEAFF-A6D1-475C-9BEC-D1D521224908}" srcOrd="8" destOrd="0" presId="urn:microsoft.com/office/officeart/2008/layout/CircularPictureCallout"/>
    <dgm:cxn modelId="{2A9BAF3A-F3F0-4543-82F6-55B20E831DFF}" type="presParOf" srcId="{C60DEAFF-A6D1-475C-9BEC-D1D521224908}" destId="{9C0FAFF9-8FBF-490D-BD46-20F1C117D862}" srcOrd="0" destOrd="0" presId="urn:microsoft.com/office/officeart/2008/layout/CircularPictureCallout"/>
    <dgm:cxn modelId="{189695E4-4036-45CE-8AFF-C0E2361DCE0E}" type="presParOf" srcId="{DDB566C5-0EC5-44C9-9784-F2A8732BC1B8}" destId="{83932DF3-0E01-48DB-8C75-9D619544BEB2}" srcOrd="9" destOrd="0" presId="urn:microsoft.com/office/officeart/2008/layout/CircularPictureCallout"/>
    <dgm:cxn modelId="{F7A2B2A9-1654-4865-9B8C-99D86E9C52A1}" type="presParOf" srcId="{DDB566C5-0EC5-44C9-9784-F2A8732BC1B8}" destId="{ED587C47-FF3D-4444-95E5-30224EA9C1AF}" srcOrd="10" destOrd="0" presId="urn:microsoft.com/office/officeart/2008/layout/CircularPictureCallout"/>
    <dgm:cxn modelId="{55BEF15A-5C7C-49FA-A8DA-DEBAFFB4501B}" type="presParOf" srcId="{ED587C47-FF3D-4444-95E5-30224EA9C1AF}" destId="{0403C404-D56D-4739-96A7-AC3924941474}" srcOrd="0" destOrd="0" presId="urn:microsoft.com/office/officeart/2008/layout/CircularPictureCallout"/>
    <dgm:cxn modelId="{A0021F1D-FDDB-44F2-8F90-D4E47EE3E006}" type="presParOf" srcId="{DDB566C5-0EC5-44C9-9784-F2A8732BC1B8}" destId="{09115050-396D-48D4-8326-CB9C8E2E4359}" srcOrd="11" destOrd="0" presId="urn:microsoft.com/office/officeart/2008/layout/CircularPictureCallout"/>
    <dgm:cxn modelId="{7C70D097-8DE6-4F5D-AFA3-6A326878D02F}" type="presParOf" srcId="{09115050-396D-48D4-8326-CB9C8E2E4359}" destId="{2725E114-C0EA-4D33-A992-535C48FC833B}" srcOrd="0" destOrd="0" presId="urn:microsoft.com/office/officeart/2008/layout/CircularPictureCallout"/>
    <dgm:cxn modelId="{BD2E45AC-C316-4CD2-9442-08117E5A6061}" type="presParOf" srcId="{DDB566C5-0EC5-44C9-9784-F2A8732BC1B8}" destId="{D81C61B4-5420-43D3-ACF4-370BF11A1DD8}" srcOrd="12" destOrd="0" presId="urn:microsoft.com/office/officeart/2008/layout/CircularPictureCallout"/>
    <dgm:cxn modelId="{6636CF6C-DC35-4F60-8F6A-0973E6A37392}" type="presParOf" srcId="{DDB566C5-0EC5-44C9-9784-F2A8732BC1B8}" destId="{4B3A3486-99E5-484F-990B-7117AE67BF90}" srcOrd="13" destOrd="0" presId="urn:microsoft.com/office/officeart/2008/layout/CircularPictureCallout"/>
    <dgm:cxn modelId="{632E9AA9-35C6-4463-BB46-49E2453F081A}" type="presParOf" srcId="{4B3A3486-99E5-484F-990B-7117AE67BF90}" destId="{0A1B784A-9D39-4877-B653-C7AC32564F4C}" srcOrd="0" destOrd="0" presId="urn:microsoft.com/office/officeart/2008/layout/CircularPictureCallout"/>
    <dgm:cxn modelId="{9287C323-CC68-48B6-AA72-97AF6A384C86}" type="presParOf" srcId="{DDB566C5-0EC5-44C9-9784-F2A8732BC1B8}" destId="{156A4201-1B0F-4794-86E6-3432EDD7CB5A}" srcOrd="14" destOrd="0" presId="urn:microsoft.com/office/officeart/2008/layout/CircularPictureCallout"/>
    <dgm:cxn modelId="{0C2C282F-32DB-4F82-A06F-832C65469086}" type="presParOf" srcId="{156A4201-1B0F-4794-86E6-3432EDD7CB5A}" destId="{3D8B0A1F-D6CA-49A2-B0A6-3B6D1E57F182}" srcOrd="0" destOrd="0" presId="urn:microsoft.com/office/officeart/2008/layout/CircularPictureCallout"/>
    <dgm:cxn modelId="{DE8C166C-1293-415B-B246-A91C77A7E7C8}" type="presParOf" srcId="{DDB566C5-0EC5-44C9-9784-F2A8732BC1B8}" destId="{03437D19-CF6B-45A8-86F4-2C9C87581B87}" srcOrd="15" destOrd="0" presId="urn:microsoft.com/office/officeart/2008/layout/CircularPictureCallout"/>
    <dgm:cxn modelId="{AA443E47-4DA1-40C8-A717-58A53197F223}" type="presParOf" srcId="{DDB566C5-0EC5-44C9-9784-F2A8732BC1B8}" destId="{F9FABCB3-593C-400D-90B4-34091DED012E}" srcOrd="16" destOrd="0" presId="urn:microsoft.com/office/officeart/2008/layout/CircularPictureCallout"/>
    <dgm:cxn modelId="{66FA05F4-8676-41F6-A8D4-5F8234A72F7D}" type="presParOf" srcId="{F9FABCB3-593C-400D-90B4-34091DED012E}" destId="{BFB61F60-A564-406D-A8D3-90CA69DABB95}" srcOrd="0" destOrd="0" presId="urn:microsoft.com/office/officeart/2008/layout/CircularPictureCallout"/>
    <dgm:cxn modelId="{694ABA83-C05F-49C9-92E9-4AD508775253}" type="presParOf" srcId="{DDB566C5-0EC5-44C9-9784-F2A8732BC1B8}" destId="{A6209023-B64C-40B7-B57E-DE27BB7990FB}" srcOrd="17" destOrd="0" presId="urn:microsoft.com/office/officeart/2008/layout/CircularPictureCallout"/>
    <dgm:cxn modelId="{9C5CF04F-5C97-40FF-B86A-DE3B0C888818}" type="presParOf" srcId="{A6209023-B64C-40B7-B57E-DE27BB7990FB}" destId="{123BEF5E-B020-4A90-8846-BADA707D159C}" srcOrd="0" destOrd="0" presId="urn:microsoft.com/office/officeart/2008/layout/CircularPictureCallout"/>
    <dgm:cxn modelId="{3C40FF91-9559-4605-B5B1-3478C7C63773}" type="presParOf" srcId="{DDB566C5-0EC5-44C9-9784-F2A8732BC1B8}" destId="{46B5DE79-F974-4326-8D89-93E167510972}" srcOrd="18" destOrd="0" presId="urn:microsoft.com/office/officeart/2008/layout/CircularPictureCallout"/>
    <dgm:cxn modelId="{77D14A3C-0BCB-4DDD-9923-FFC34A0326EC}" type="presParOf" srcId="{DDB566C5-0EC5-44C9-9784-F2A8732BC1B8}" destId="{FD2E5CD0-7302-4513-B3AF-720B39E84B7B}" srcOrd="19" destOrd="0" presId="urn:microsoft.com/office/officeart/2008/layout/CircularPictureCallout"/>
    <dgm:cxn modelId="{9F69E705-0570-40B4-B9EB-0E76EDB1E873}" type="presParOf" srcId="{FD2E5CD0-7302-4513-B3AF-720B39E84B7B}" destId="{424A8F44-E625-468D-92BA-FA4088487E04}"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C32142-34E8-45DE-99D4-F5FD619D77B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078D0109-FDC1-4ACA-B2F0-741468FD2223}">
      <dgm:prSet phldrT="[Text]"/>
      <dgm:spPr>
        <a:solidFill>
          <a:srgbClr val="0066CC"/>
        </a:solidFill>
        <a:ln>
          <a:noFill/>
        </a:ln>
      </dgm:spPr>
      <dgm:t>
        <a:bodyPr/>
        <a:lstStyle/>
        <a:p>
          <a:r>
            <a:rPr lang="en-US" dirty="0" smtClean="0"/>
            <a:t>5 Key Components</a:t>
          </a:r>
          <a:endParaRPr lang="en-US" dirty="0"/>
        </a:p>
      </dgm:t>
    </dgm:pt>
    <dgm:pt modelId="{A38112A8-A64F-4E5B-B0B5-D2255B895B8F}" type="parTrans" cxnId="{AF781BF4-0A93-4702-B42E-2FD761A516A9}">
      <dgm:prSet/>
      <dgm:spPr/>
      <dgm:t>
        <a:bodyPr/>
        <a:lstStyle/>
        <a:p>
          <a:endParaRPr lang="en-US"/>
        </a:p>
      </dgm:t>
    </dgm:pt>
    <dgm:pt modelId="{B3EA4E2C-0B40-4A57-99EB-D824AF1AE39C}" type="sibTrans" cxnId="{AF781BF4-0A93-4702-B42E-2FD761A516A9}">
      <dgm:prSet/>
      <dgm:spPr/>
      <dgm:t>
        <a:bodyPr/>
        <a:lstStyle/>
        <a:p>
          <a:endParaRPr lang="en-US"/>
        </a:p>
      </dgm:t>
    </dgm:pt>
    <dgm:pt modelId="{CD8DF908-B612-4B87-AA6C-48A524D504A3}">
      <dgm:prSet phldrT="[Text]"/>
      <dgm:spPr>
        <a:solidFill>
          <a:schemeClr val="accent5">
            <a:lumMod val="20000"/>
            <a:lumOff val="80000"/>
            <a:alpha val="80000"/>
          </a:schemeClr>
        </a:solidFill>
        <a:ln>
          <a:noFill/>
        </a:ln>
      </dgm:spPr>
      <dgm:t>
        <a:bodyPr/>
        <a:lstStyle/>
        <a:p>
          <a:pPr marL="461963" indent="-461963"/>
          <a:r>
            <a:rPr lang="en-US" dirty="0" smtClean="0">
              <a:solidFill>
                <a:srgbClr val="666666"/>
              </a:solidFill>
            </a:rPr>
            <a:t>Building (How is it valued?)</a:t>
          </a:r>
          <a:endParaRPr lang="en-US" dirty="0">
            <a:solidFill>
              <a:srgbClr val="666666"/>
            </a:solidFill>
          </a:endParaRPr>
        </a:p>
      </dgm:t>
    </dgm:pt>
    <dgm:pt modelId="{8DE1DEAC-17A5-4779-9ABF-2E28499F5654}" type="parTrans" cxnId="{3379D4A2-26C2-4123-A31E-7D1B1D09D099}">
      <dgm:prSet/>
      <dgm:spPr/>
      <dgm:t>
        <a:bodyPr/>
        <a:lstStyle/>
        <a:p>
          <a:endParaRPr lang="en-US"/>
        </a:p>
      </dgm:t>
    </dgm:pt>
    <dgm:pt modelId="{A69EFE35-8841-4A19-BAC7-8FD4330EEE96}" type="sibTrans" cxnId="{3379D4A2-26C2-4123-A31E-7D1B1D09D099}">
      <dgm:prSet/>
      <dgm:spPr/>
      <dgm:t>
        <a:bodyPr/>
        <a:lstStyle/>
        <a:p>
          <a:endParaRPr lang="en-US"/>
        </a:p>
      </dgm:t>
    </dgm:pt>
    <dgm:pt modelId="{355CB8AC-217D-457A-9D52-A43BBF1B2858}">
      <dgm:prSet phldrT="[Text]"/>
      <dgm:spPr>
        <a:solidFill>
          <a:schemeClr val="accent5">
            <a:lumMod val="20000"/>
            <a:lumOff val="80000"/>
            <a:alpha val="80000"/>
          </a:schemeClr>
        </a:solidFill>
        <a:ln>
          <a:noFill/>
        </a:ln>
      </dgm:spPr>
      <dgm:t>
        <a:bodyPr/>
        <a:lstStyle/>
        <a:p>
          <a:pPr marL="461963" indent="-461963"/>
          <a:r>
            <a:rPr lang="en-US" dirty="0" smtClean="0">
              <a:solidFill>
                <a:srgbClr val="666666"/>
              </a:solidFill>
            </a:rPr>
            <a:t>Equipment Breakdown </a:t>
          </a:r>
          <a:endParaRPr lang="en-US" dirty="0">
            <a:solidFill>
              <a:srgbClr val="666666"/>
            </a:solidFill>
          </a:endParaRPr>
        </a:p>
      </dgm:t>
    </dgm:pt>
    <dgm:pt modelId="{F81A8BCF-62D5-4A8E-BE76-E23E51E308E1}" type="parTrans" cxnId="{AF126333-1473-4E14-A434-23C3D1D6DEA9}">
      <dgm:prSet/>
      <dgm:spPr/>
      <dgm:t>
        <a:bodyPr/>
        <a:lstStyle/>
        <a:p>
          <a:endParaRPr lang="en-US"/>
        </a:p>
      </dgm:t>
    </dgm:pt>
    <dgm:pt modelId="{9CF98E27-ED77-40B2-94A1-7ED02DCE5212}" type="sibTrans" cxnId="{AF126333-1473-4E14-A434-23C3D1D6DEA9}">
      <dgm:prSet/>
      <dgm:spPr/>
      <dgm:t>
        <a:bodyPr/>
        <a:lstStyle/>
        <a:p>
          <a:endParaRPr lang="en-US"/>
        </a:p>
      </dgm:t>
    </dgm:pt>
    <dgm:pt modelId="{DE609703-D618-42F3-84AA-644C56E4962E}">
      <dgm:prSet phldrT="[Text]"/>
      <dgm:spPr>
        <a:solidFill>
          <a:schemeClr val="accent5">
            <a:lumMod val="20000"/>
            <a:lumOff val="80000"/>
            <a:alpha val="80000"/>
          </a:schemeClr>
        </a:solidFill>
        <a:ln>
          <a:noFill/>
        </a:ln>
      </dgm:spPr>
      <dgm:t>
        <a:bodyPr/>
        <a:lstStyle/>
        <a:p>
          <a:pPr marL="461963" indent="-461963"/>
          <a:r>
            <a:rPr lang="en-US" dirty="0" smtClean="0">
              <a:solidFill>
                <a:srgbClr val="666666"/>
              </a:solidFill>
            </a:rPr>
            <a:t>Commercial Crime</a:t>
          </a:r>
          <a:endParaRPr lang="en-US" dirty="0">
            <a:solidFill>
              <a:srgbClr val="666666"/>
            </a:solidFill>
          </a:endParaRPr>
        </a:p>
      </dgm:t>
    </dgm:pt>
    <dgm:pt modelId="{69B831CD-6D95-4E0A-915D-A6DD03138837}" type="parTrans" cxnId="{ACAE3B16-D3E0-45FA-99A4-36FA7C92BB40}">
      <dgm:prSet/>
      <dgm:spPr/>
      <dgm:t>
        <a:bodyPr/>
        <a:lstStyle/>
        <a:p>
          <a:endParaRPr lang="en-US"/>
        </a:p>
      </dgm:t>
    </dgm:pt>
    <dgm:pt modelId="{07514492-02F0-4D9A-855E-BCE5CFDE3184}" type="sibTrans" cxnId="{ACAE3B16-D3E0-45FA-99A4-36FA7C92BB40}">
      <dgm:prSet/>
      <dgm:spPr/>
      <dgm:t>
        <a:bodyPr/>
        <a:lstStyle/>
        <a:p>
          <a:endParaRPr lang="en-US"/>
        </a:p>
      </dgm:t>
    </dgm:pt>
    <dgm:pt modelId="{71A04246-2B6D-4F10-8156-3DDE3D9A6839}">
      <dgm:prSet phldrT="[Text]"/>
      <dgm:spPr>
        <a:solidFill>
          <a:schemeClr val="accent5">
            <a:lumMod val="20000"/>
            <a:lumOff val="80000"/>
            <a:alpha val="80000"/>
          </a:schemeClr>
        </a:solidFill>
        <a:ln>
          <a:noFill/>
        </a:ln>
      </dgm:spPr>
      <dgm:t>
        <a:bodyPr/>
        <a:lstStyle/>
        <a:p>
          <a:pPr marL="461963" indent="-461963"/>
          <a:r>
            <a:rPr lang="en-US" dirty="0" smtClean="0">
              <a:solidFill>
                <a:srgbClr val="666666"/>
              </a:solidFill>
            </a:rPr>
            <a:t>Business Income</a:t>
          </a:r>
          <a:endParaRPr lang="en-US" dirty="0">
            <a:solidFill>
              <a:srgbClr val="666666"/>
            </a:solidFill>
          </a:endParaRPr>
        </a:p>
      </dgm:t>
    </dgm:pt>
    <dgm:pt modelId="{4AE84296-DE09-4D22-8F7F-75870AA1B981}" type="parTrans" cxnId="{39B47853-B16F-4ED5-BE61-5390327298B1}">
      <dgm:prSet/>
      <dgm:spPr/>
      <dgm:t>
        <a:bodyPr/>
        <a:lstStyle/>
        <a:p>
          <a:endParaRPr lang="en-US"/>
        </a:p>
      </dgm:t>
    </dgm:pt>
    <dgm:pt modelId="{7E6CFA1B-EA6D-4213-B0E9-3E1274F0F8AA}" type="sibTrans" cxnId="{39B47853-B16F-4ED5-BE61-5390327298B1}">
      <dgm:prSet/>
      <dgm:spPr/>
      <dgm:t>
        <a:bodyPr/>
        <a:lstStyle/>
        <a:p>
          <a:endParaRPr lang="en-US"/>
        </a:p>
      </dgm:t>
    </dgm:pt>
    <dgm:pt modelId="{2484E81F-ACF3-47A0-970A-3934F1BC876A}">
      <dgm:prSet phldrT="[Text]"/>
      <dgm:spPr>
        <a:solidFill>
          <a:schemeClr val="accent5">
            <a:lumMod val="20000"/>
            <a:lumOff val="80000"/>
            <a:alpha val="80000"/>
          </a:schemeClr>
        </a:solidFill>
        <a:ln>
          <a:noFill/>
        </a:ln>
      </dgm:spPr>
      <dgm:t>
        <a:bodyPr/>
        <a:lstStyle/>
        <a:p>
          <a:pPr marL="461963" indent="-461963"/>
          <a:r>
            <a:rPr lang="en-US" dirty="0" smtClean="0">
              <a:solidFill>
                <a:srgbClr val="666666"/>
              </a:solidFill>
            </a:rPr>
            <a:t>Building </a:t>
          </a:r>
          <a:r>
            <a:rPr lang="en-US" dirty="0" smtClean="0">
              <a:solidFill>
                <a:srgbClr val="666666"/>
              </a:solidFill>
            </a:rPr>
            <a:t>Personal Property (BPP)</a:t>
          </a:r>
          <a:endParaRPr lang="en-US" dirty="0">
            <a:solidFill>
              <a:srgbClr val="666666"/>
            </a:solidFill>
          </a:endParaRPr>
        </a:p>
      </dgm:t>
    </dgm:pt>
    <dgm:pt modelId="{A069DD8A-3690-4392-95AB-952B6F288207}" type="parTrans" cxnId="{CE17E78B-737B-4317-B001-43879CD957BE}">
      <dgm:prSet/>
      <dgm:spPr/>
    </dgm:pt>
    <dgm:pt modelId="{671A5DD5-C649-4FCA-8F78-A4319F00D79A}" type="sibTrans" cxnId="{CE17E78B-737B-4317-B001-43879CD957BE}">
      <dgm:prSet/>
      <dgm:spPr/>
    </dgm:pt>
    <dgm:pt modelId="{B9C1DC93-E6FA-4C66-A7AB-DFB116E08E56}" type="pres">
      <dgm:prSet presAssocID="{78C32142-34E8-45DE-99D4-F5FD619D77B7}" presName="Name0" presStyleCnt="0">
        <dgm:presLayoutVars>
          <dgm:dir/>
          <dgm:animLvl val="lvl"/>
          <dgm:resizeHandles val="exact"/>
        </dgm:presLayoutVars>
      </dgm:prSet>
      <dgm:spPr/>
      <dgm:t>
        <a:bodyPr/>
        <a:lstStyle/>
        <a:p>
          <a:endParaRPr lang="en-US"/>
        </a:p>
      </dgm:t>
    </dgm:pt>
    <dgm:pt modelId="{2D0A7815-BCA1-4F99-9A23-1367862BDB10}" type="pres">
      <dgm:prSet presAssocID="{078D0109-FDC1-4ACA-B2F0-741468FD2223}" presName="composite" presStyleCnt="0"/>
      <dgm:spPr/>
    </dgm:pt>
    <dgm:pt modelId="{18635A1C-1404-4052-8535-B839D4CEC486}" type="pres">
      <dgm:prSet presAssocID="{078D0109-FDC1-4ACA-B2F0-741468FD2223}" presName="parTx" presStyleLbl="alignNode1" presStyleIdx="0" presStyleCnt="1">
        <dgm:presLayoutVars>
          <dgm:chMax val="0"/>
          <dgm:chPref val="0"/>
          <dgm:bulletEnabled val="1"/>
        </dgm:presLayoutVars>
      </dgm:prSet>
      <dgm:spPr/>
      <dgm:t>
        <a:bodyPr/>
        <a:lstStyle/>
        <a:p>
          <a:endParaRPr lang="en-US"/>
        </a:p>
      </dgm:t>
    </dgm:pt>
    <dgm:pt modelId="{F7E1126E-01F8-466B-B320-9AF2BF44B02F}" type="pres">
      <dgm:prSet presAssocID="{078D0109-FDC1-4ACA-B2F0-741468FD2223}" presName="desTx" presStyleLbl="alignAccFollowNode1" presStyleIdx="0" presStyleCnt="1">
        <dgm:presLayoutVars>
          <dgm:bulletEnabled val="1"/>
        </dgm:presLayoutVars>
      </dgm:prSet>
      <dgm:spPr/>
      <dgm:t>
        <a:bodyPr/>
        <a:lstStyle/>
        <a:p>
          <a:endParaRPr lang="en-US"/>
        </a:p>
      </dgm:t>
    </dgm:pt>
  </dgm:ptLst>
  <dgm:cxnLst>
    <dgm:cxn modelId="{ACAE3B16-D3E0-45FA-99A4-36FA7C92BB40}" srcId="{078D0109-FDC1-4ACA-B2F0-741468FD2223}" destId="{DE609703-D618-42F3-84AA-644C56E4962E}" srcOrd="3" destOrd="0" parTransId="{69B831CD-6D95-4E0A-915D-A6DD03138837}" sibTransId="{07514492-02F0-4D9A-855E-BCE5CFDE3184}"/>
    <dgm:cxn modelId="{9395B6FE-E947-4525-A791-B1BF9AAB24CA}" type="presOf" srcId="{78C32142-34E8-45DE-99D4-F5FD619D77B7}" destId="{B9C1DC93-E6FA-4C66-A7AB-DFB116E08E56}" srcOrd="0" destOrd="0" presId="urn:microsoft.com/office/officeart/2005/8/layout/hList1"/>
    <dgm:cxn modelId="{C7B922F9-0E2A-4DFC-8ED8-6269F8E27AD0}" type="presOf" srcId="{DE609703-D618-42F3-84AA-644C56E4962E}" destId="{F7E1126E-01F8-466B-B320-9AF2BF44B02F}" srcOrd="0" destOrd="3" presId="urn:microsoft.com/office/officeart/2005/8/layout/hList1"/>
    <dgm:cxn modelId="{C43AAD94-3277-4052-B2BA-2A72244DDE81}" type="presOf" srcId="{2484E81F-ACF3-47A0-970A-3934F1BC876A}" destId="{F7E1126E-01F8-466B-B320-9AF2BF44B02F}" srcOrd="0" destOrd="1" presId="urn:microsoft.com/office/officeart/2005/8/layout/hList1"/>
    <dgm:cxn modelId="{3379D4A2-26C2-4123-A31E-7D1B1D09D099}" srcId="{078D0109-FDC1-4ACA-B2F0-741468FD2223}" destId="{CD8DF908-B612-4B87-AA6C-48A524D504A3}" srcOrd="0" destOrd="0" parTransId="{8DE1DEAC-17A5-4779-9ABF-2E28499F5654}" sibTransId="{A69EFE35-8841-4A19-BAC7-8FD4330EEE96}"/>
    <dgm:cxn modelId="{04FFBCD7-259C-4624-88E5-2185C9FED569}" type="presOf" srcId="{CD8DF908-B612-4B87-AA6C-48A524D504A3}" destId="{F7E1126E-01F8-466B-B320-9AF2BF44B02F}" srcOrd="0" destOrd="0" presId="urn:microsoft.com/office/officeart/2005/8/layout/hList1"/>
    <dgm:cxn modelId="{39B47853-B16F-4ED5-BE61-5390327298B1}" srcId="{078D0109-FDC1-4ACA-B2F0-741468FD2223}" destId="{71A04246-2B6D-4F10-8156-3DDE3D9A6839}" srcOrd="4" destOrd="0" parTransId="{4AE84296-DE09-4D22-8F7F-75870AA1B981}" sibTransId="{7E6CFA1B-EA6D-4213-B0E9-3E1274F0F8AA}"/>
    <dgm:cxn modelId="{F853795A-65AB-4086-8AB1-C46BBE1B2E10}" type="presOf" srcId="{355CB8AC-217D-457A-9D52-A43BBF1B2858}" destId="{F7E1126E-01F8-466B-B320-9AF2BF44B02F}" srcOrd="0" destOrd="2" presId="urn:microsoft.com/office/officeart/2005/8/layout/hList1"/>
    <dgm:cxn modelId="{66790DBA-B1D4-441B-9038-C0D379924065}" type="presOf" srcId="{71A04246-2B6D-4F10-8156-3DDE3D9A6839}" destId="{F7E1126E-01F8-466B-B320-9AF2BF44B02F}" srcOrd="0" destOrd="4" presId="urn:microsoft.com/office/officeart/2005/8/layout/hList1"/>
    <dgm:cxn modelId="{CE17E78B-737B-4317-B001-43879CD957BE}" srcId="{078D0109-FDC1-4ACA-B2F0-741468FD2223}" destId="{2484E81F-ACF3-47A0-970A-3934F1BC876A}" srcOrd="1" destOrd="0" parTransId="{A069DD8A-3690-4392-95AB-952B6F288207}" sibTransId="{671A5DD5-C649-4FCA-8F78-A4319F00D79A}"/>
    <dgm:cxn modelId="{AF126333-1473-4E14-A434-23C3D1D6DEA9}" srcId="{078D0109-FDC1-4ACA-B2F0-741468FD2223}" destId="{355CB8AC-217D-457A-9D52-A43BBF1B2858}" srcOrd="2" destOrd="0" parTransId="{F81A8BCF-62D5-4A8E-BE76-E23E51E308E1}" sibTransId="{9CF98E27-ED77-40B2-94A1-7ED02DCE5212}"/>
    <dgm:cxn modelId="{AF781BF4-0A93-4702-B42E-2FD761A516A9}" srcId="{78C32142-34E8-45DE-99D4-F5FD619D77B7}" destId="{078D0109-FDC1-4ACA-B2F0-741468FD2223}" srcOrd="0" destOrd="0" parTransId="{A38112A8-A64F-4E5B-B0B5-D2255B895B8F}" sibTransId="{B3EA4E2C-0B40-4A57-99EB-D824AF1AE39C}"/>
    <dgm:cxn modelId="{5BC51ED9-2155-4928-ADDD-D21684DB713E}" type="presOf" srcId="{078D0109-FDC1-4ACA-B2F0-741468FD2223}" destId="{18635A1C-1404-4052-8535-B839D4CEC486}" srcOrd="0" destOrd="0" presId="urn:microsoft.com/office/officeart/2005/8/layout/hList1"/>
    <dgm:cxn modelId="{FEF20B3C-5301-4897-B80F-64D0CBCF461D}" type="presParOf" srcId="{B9C1DC93-E6FA-4C66-A7AB-DFB116E08E56}" destId="{2D0A7815-BCA1-4F99-9A23-1367862BDB10}" srcOrd="0" destOrd="0" presId="urn:microsoft.com/office/officeart/2005/8/layout/hList1"/>
    <dgm:cxn modelId="{65C306B1-9CCD-42C4-A09E-37E77DA93BA4}" type="presParOf" srcId="{2D0A7815-BCA1-4F99-9A23-1367862BDB10}" destId="{18635A1C-1404-4052-8535-B839D4CEC486}" srcOrd="0" destOrd="0" presId="urn:microsoft.com/office/officeart/2005/8/layout/hList1"/>
    <dgm:cxn modelId="{D7A2465D-9632-428A-9587-7FA71F798889}" type="presParOf" srcId="{2D0A7815-BCA1-4F99-9A23-1367862BDB10}" destId="{F7E1126E-01F8-466B-B320-9AF2BF44B0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7D952D-41FD-4E6D-A98F-0D008C444BA3}" type="doc">
      <dgm:prSet loTypeId="urn:microsoft.com/office/officeart/2008/layout/BendingPictureSemiTransparentText" loCatId="picture" qsTypeId="urn:microsoft.com/office/officeart/2005/8/quickstyle/simple1" qsCatId="simple" csTypeId="urn:microsoft.com/office/officeart/2005/8/colors/colorful3" csCatId="colorful" phldr="1"/>
      <dgm:spPr/>
      <dgm:t>
        <a:bodyPr/>
        <a:lstStyle/>
        <a:p>
          <a:endParaRPr lang="en-US"/>
        </a:p>
      </dgm:t>
    </dgm:pt>
    <dgm:pt modelId="{91D3394B-2271-4828-92F1-2B7435623C5B}">
      <dgm:prSet phldrT="[Text]" custT="1"/>
      <dgm:spPr>
        <a:solidFill>
          <a:srgbClr val="666666"/>
        </a:solidFill>
      </dgm:spPr>
      <dgm:t>
        <a:bodyPr/>
        <a:lstStyle/>
        <a:p>
          <a:r>
            <a:rPr lang="en-US" sz="1800" dirty="0" smtClean="0"/>
            <a:t>Fire</a:t>
          </a:r>
          <a:endParaRPr lang="en-US" sz="1800" dirty="0"/>
        </a:p>
      </dgm:t>
    </dgm:pt>
    <dgm:pt modelId="{FDBF7B88-967E-4393-A421-27872DA3186A}" type="parTrans" cxnId="{196BCB41-DE7C-4FB6-82CB-C287A50DC708}">
      <dgm:prSet/>
      <dgm:spPr/>
      <dgm:t>
        <a:bodyPr/>
        <a:lstStyle/>
        <a:p>
          <a:endParaRPr lang="en-US"/>
        </a:p>
      </dgm:t>
    </dgm:pt>
    <dgm:pt modelId="{6C4E44D7-2A7A-47FB-B8A8-937787188656}" type="sibTrans" cxnId="{196BCB41-DE7C-4FB6-82CB-C287A50DC708}">
      <dgm:prSet/>
      <dgm:spPr/>
      <dgm:t>
        <a:bodyPr/>
        <a:lstStyle/>
        <a:p>
          <a:endParaRPr lang="en-US"/>
        </a:p>
      </dgm:t>
    </dgm:pt>
    <dgm:pt modelId="{114BF6E3-A0CD-4601-A367-3485FB2AEBAB}">
      <dgm:prSet phldrT="[Text]" custT="1"/>
      <dgm:spPr>
        <a:solidFill>
          <a:srgbClr val="666666"/>
        </a:solidFill>
      </dgm:spPr>
      <dgm:t>
        <a:bodyPr/>
        <a:lstStyle/>
        <a:p>
          <a:r>
            <a:rPr lang="en-US" sz="1800" dirty="0" smtClean="0"/>
            <a:t>Lightening</a:t>
          </a:r>
          <a:endParaRPr lang="en-US" sz="1800" dirty="0"/>
        </a:p>
      </dgm:t>
    </dgm:pt>
    <dgm:pt modelId="{79AE1E20-EA29-43AD-BD10-D0CB9CE38F7A}" type="parTrans" cxnId="{8580F5EE-5A80-4DE1-ADC6-344F925DE702}">
      <dgm:prSet/>
      <dgm:spPr/>
      <dgm:t>
        <a:bodyPr/>
        <a:lstStyle/>
        <a:p>
          <a:endParaRPr lang="en-US"/>
        </a:p>
      </dgm:t>
    </dgm:pt>
    <dgm:pt modelId="{8B2639D6-9638-4BB1-88F8-76D3092FF8C7}" type="sibTrans" cxnId="{8580F5EE-5A80-4DE1-ADC6-344F925DE702}">
      <dgm:prSet/>
      <dgm:spPr/>
      <dgm:t>
        <a:bodyPr/>
        <a:lstStyle/>
        <a:p>
          <a:endParaRPr lang="en-US"/>
        </a:p>
      </dgm:t>
    </dgm:pt>
    <dgm:pt modelId="{BBF63693-65CE-4735-BD93-8AAB3A6F90B0}">
      <dgm:prSet phldrT="[Text]" custT="1"/>
      <dgm:spPr>
        <a:solidFill>
          <a:srgbClr val="666666"/>
        </a:solidFill>
      </dgm:spPr>
      <dgm:t>
        <a:bodyPr/>
        <a:lstStyle/>
        <a:p>
          <a:r>
            <a:rPr lang="en-US" sz="1800" dirty="0" smtClean="0"/>
            <a:t>Burglary</a:t>
          </a:r>
          <a:endParaRPr lang="en-US" sz="1800" dirty="0"/>
        </a:p>
      </dgm:t>
    </dgm:pt>
    <dgm:pt modelId="{70D75663-B077-4CAB-85DD-8D6284E6B6EF}" type="parTrans" cxnId="{F211775D-B618-4CAC-920C-EE317BE4E73A}">
      <dgm:prSet/>
      <dgm:spPr/>
      <dgm:t>
        <a:bodyPr/>
        <a:lstStyle/>
        <a:p>
          <a:endParaRPr lang="en-US"/>
        </a:p>
      </dgm:t>
    </dgm:pt>
    <dgm:pt modelId="{2C8D8E43-3591-4FC5-B00A-EEF89FF16712}" type="sibTrans" cxnId="{F211775D-B618-4CAC-920C-EE317BE4E73A}">
      <dgm:prSet/>
      <dgm:spPr/>
      <dgm:t>
        <a:bodyPr/>
        <a:lstStyle/>
        <a:p>
          <a:endParaRPr lang="en-US"/>
        </a:p>
      </dgm:t>
    </dgm:pt>
    <dgm:pt modelId="{7A434C3E-5B44-4746-BF8C-469D813CFEB3}" type="pres">
      <dgm:prSet presAssocID="{EB7D952D-41FD-4E6D-A98F-0D008C444BA3}" presName="Name0" presStyleCnt="0">
        <dgm:presLayoutVars>
          <dgm:dir/>
          <dgm:resizeHandles val="exact"/>
        </dgm:presLayoutVars>
      </dgm:prSet>
      <dgm:spPr/>
      <dgm:t>
        <a:bodyPr/>
        <a:lstStyle/>
        <a:p>
          <a:endParaRPr lang="en-US"/>
        </a:p>
      </dgm:t>
    </dgm:pt>
    <dgm:pt modelId="{619C0F6C-2D86-40C0-815C-2725B7931446}" type="pres">
      <dgm:prSet presAssocID="{91D3394B-2271-4828-92F1-2B7435623C5B}" presName="composite" presStyleCnt="0"/>
      <dgm:spPr/>
    </dgm:pt>
    <dgm:pt modelId="{D9522076-D595-4921-A38F-50DCBBDCC35D}" type="pres">
      <dgm:prSet presAssocID="{91D3394B-2271-4828-92F1-2B7435623C5B}" presName="rect1" presStyleLbl="bgShp"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1B09A119-A356-482B-A25F-0AB0EE9A8736}" type="pres">
      <dgm:prSet presAssocID="{91D3394B-2271-4828-92F1-2B7435623C5B}" presName="rect2" presStyleLbl="trBgShp" presStyleIdx="0" presStyleCnt="3">
        <dgm:presLayoutVars>
          <dgm:bulletEnabled val="1"/>
        </dgm:presLayoutVars>
      </dgm:prSet>
      <dgm:spPr/>
      <dgm:t>
        <a:bodyPr/>
        <a:lstStyle/>
        <a:p>
          <a:endParaRPr lang="en-US"/>
        </a:p>
      </dgm:t>
    </dgm:pt>
    <dgm:pt modelId="{81E6B1A6-EEC2-48EE-A0A1-7A830A33A571}" type="pres">
      <dgm:prSet presAssocID="{6C4E44D7-2A7A-47FB-B8A8-937787188656}" presName="sibTrans" presStyleCnt="0"/>
      <dgm:spPr/>
    </dgm:pt>
    <dgm:pt modelId="{349071EB-97F9-49FA-B7C5-7C9A7EA81550}" type="pres">
      <dgm:prSet presAssocID="{114BF6E3-A0CD-4601-A367-3485FB2AEBAB}" presName="composite" presStyleCnt="0"/>
      <dgm:spPr/>
    </dgm:pt>
    <dgm:pt modelId="{7CDD9FAD-7F91-4125-8C9B-A2EA0721E004}" type="pres">
      <dgm:prSet presAssocID="{114BF6E3-A0CD-4601-A367-3485FB2AEBAB}" presName="rect1" presStyleLbl="bgShp"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563119FF-0034-4617-9907-22508F9CE69E}" type="pres">
      <dgm:prSet presAssocID="{114BF6E3-A0CD-4601-A367-3485FB2AEBAB}" presName="rect2" presStyleLbl="trBgShp" presStyleIdx="1" presStyleCnt="3">
        <dgm:presLayoutVars>
          <dgm:bulletEnabled val="1"/>
        </dgm:presLayoutVars>
      </dgm:prSet>
      <dgm:spPr/>
      <dgm:t>
        <a:bodyPr/>
        <a:lstStyle/>
        <a:p>
          <a:endParaRPr lang="en-US"/>
        </a:p>
      </dgm:t>
    </dgm:pt>
    <dgm:pt modelId="{40BF4F15-08FB-44ED-93E9-27404E47E15D}" type="pres">
      <dgm:prSet presAssocID="{8B2639D6-9638-4BB1-88F8-76D3092FF8C7}" presName="sibTrans" presStyleCnt="0"/>
      <dgm:spPr/>
    </dgm:pt>
    <dgm:pt modelId="{D147924C-E58F-432A-A11C-41DB0484B67A}" type="pres">
      <dgm:prSet presAssocID="{BBF63693-65CE-4735-BD93-8AAB3A6F90B0}" presName="composite" presStyleCnt="0"/>
      <dgm:spPr/>
    </dgm:pt>
    <dgm:pt modelId="{9D593FB8-4756-4280-92CD-334835AC641C}" type="pres">
      <dgm:prSet presAssocID="{BBF63693-65CE-4735-BD93-8AAB3A6F90B0}" presName="rect1" presStyleLbl="bgShp"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A4E12A10-CB0C-4532-AE20-C89E3A66D68F}" type="pres">
      <dgm:prSet presAssocID="{BBF63693-65CE-4735-BD93-8AAB3A6F90B0}" presName="rect2" presStyleLbl="trBgShp" presStyleIdx="2" presStyleCnt="3">
        <dgm:presLayoutVars>
          <dgm:bulletEnabled val="1"/>
        </dgm:presLayoutVars>
      </dgm:prSet>
      <dgm:spPr/>
      <dgm:t>
        <a:bodyPr/>
        <a:lstStyle/>
        <a:p>
          <a:endParaRPr lang="en-US"/>
        </a:p>
      </dgm:t>
    </dgm:pt>
  </dgm:ptLst>
  <dgm:cxnLst>
    <dgm:cxn modelId="{5CD1BE46-EEF6-420C-8AA4-4AB25388A615}" type="presOf" srcId="{BBF63693-65CE-4735-BD93-8AAB3A6F90B0}" destId="{A4E12A10-CB0C-4532-AE20-C89E3A66D68F}" srcOrd="0" destOrd="0" presId="urn:microsoft.com/office/officeart/2008/layout/BendingPictureSemiTransparentText"/>
    <dgm:cxn modelId="{F211775D-B618-4CAC-920C-EE317BE4E73A}" srcId="{EB7D952D-41FD-4E6D-A98F-0D008C444BA3}" destId="{BBF63693-65CE-4735-BD93-8AAB3A6F90B0}" srcOrd="2" destOrd="0" parTransId="{70D75663-B077-4CAB-85DD-8D6284E6B6EF}" sibTransId="{2C8D8E43-3591-4FC5-B00A-EEF89FF16712}"/>
    <dgm:cxn modelId="{8580F5EE-5A80-4DE1-ADC6-344F925DE702}" srcId="{EB7D952D-41FD-4E6D-A98F-0D008C444BA3}" destId="{114BF6E3-A0CD-4601-A367-3485FB2AEBAB}" srcOrd="1" destOrd="0" parTransId="{79AE1E20-EA29-43AD-BD10-D0CB9CE38F7A}" sibTransId="{8B2639D6-9638-4BB1-88F8-76D3092FF8C7}"/>
    <dgm:cxn modelId="{196BCB41-DE7C-4FB6-82CB-C287A50DC708}" srcId="{EB7D952D-41FD-4E6D-A98F-0D008C444BA3}" destId="{91D3394B-2271-4828-92F1-2B7435623C5B}" srcOrd="0" destOrd="0" parTransId="{FDBF7B88-967E-4393-A421-27872DA3186A}" sibTransId="{6C4E44D7-2A7A-47FB-B8A8-937787188656}"/>
    <dgm:cxn modelId="{7F70554F-36A9-4492-AD66-421393B89301}" type="presOf" srcId="{91D3394B-2271-4828-92F1-2B7435623C5B}" destId="{1B09A119-A356-482B-A25F-0AB0EE9A8736}" srcOrd="0" destOrd="0" presId="urn:microsoft.com/office/officeart/2008/layout/BendingPictureSemiTransparentText"/>
    <dgm:cxn modelId="{B2FD0EAE-48D4-4488-A659-24601209DFD8}" type="presOf" srcId="{114BF6E3-A0CD-4601-A367-3485FB2AEBAB}" destId="{563119FF-0034-4617-9907-22508F9CE69E}" srcOrd="0" destOrd="0" presId="urn:microsoft.com/office/officeart/2008/layout/BendingPictureSemiTransparentText"/>
    <dgm:cxn modelId="{CC998953-D74D-4AA3-B1D8-C32C3E85E148}" type="presOf" srcId="{EB7D952D-41FD-4E6D-A98F-0D008C444BA3}" destId="{7A434C3E-5B44-4746-BF8C-469D813CFEB3}" srcOrd="0" destOrd="0" presId="urn:microsoft.com/office/officeart/2008/layout/BendingPictureSemiTransparentText"/>
    <dgm:cxn modelId="{0657100B-A392-41B1-879D-F991A2DD19D1}" type="presParOf" srcId="{7A434C3E-5B44-4746-BF8C-469D813CFEB3}" destId="{619C0F6C-2D86-40C0-815C-2725B7931446}" srcOrd="0" destOrd="0" presId="urn:microsoft.com/office/officeart/2008/layout/BendingPictureSemiTransparentText"/>
    <dgm:cxn modelId="{E4387946-B004-4D17-BBC0-1BA9DDACABE2}" type="presParOf" srcId="{619C0F6C-2D86-40C0-815C-2725B7931446}" destId="{D9522076-D595-4921-A38F-50DCBBDCC35D}" srcOrd="0" destOrd="0" presId="urn:microsoft.com/office/officeart/2008/layout/BendingPictureSemiTransparentText"/>
    <dgm:cxn modelId="{29A559FB-11D5-46FF-81C5-15EB409F6184}" type="presParOf" srcId="{619C0F6C-2D86-40C0-815C-2725B7931446}" destId="{1B09A119-A356-482B-A25F-0AB0EE9A8736}" srcOrd="1" destOrd="0" presId="urn:microsoft.com/office/officeart/2008/layout/BendingPictureSemiTransparentText"/>
    <dgm:cxn modelId="{FA5790F5-1DAE-43B6-BD06-70CA2F7B4908}" type="presParOf" srcId="{7A434C3E-5B44-4746-BF8C-469D813CFEB3}" destId="{81E6B1A6-EEC2-48EE-A0A1-7A830A33A571}" srcOrd="1" destOrd="0" presId="urn:microsoft.com/office/officeart/2008/layout/BendingPictureSemiTransparentText"/>
    <dgm:cxn modelId="{94B0771E-468B-4136-8A65-F00E023A01AC}" type="presParOf" srcId="{7A434C3E-5B44-4746-BF8C-469D813CFEB3}" destId="{349071EB-97F9-49FA-B7C5-7C9A7EA81550}" srcOrd="2" destOrd="0" presId="urn:microsoft.com/office/officeart/2008/layout/BendingPictureSemiTransparentText"/>
    <dgm:cxn modelId="{5C8116C0-19F4-439A-8201-E519B4B22864}" type="presParOf" srcId="{349071EB-97F9-49FA-B7C5-7C9A7EA81550}" destId="{7CDD9FAD-7F91-4125-8C9B-A2EA0721E004}" srcOrd="0" destOrd="0" presId="urn:microsoft.com/office/officeart/2008/layout/BendingPictureSemiTransparentText"/>
    <dgm:cxn modelId="{CE30F478-8B76-4274-AA7E-B186EBC47275}" type="presParOf" srcId="{349071EB-97F9-49FA-B7C5-7C9A7EA81550}" destId="{563119FF-0034-4617-9907-22508F9CE69E}" srcOrd="1" destOrd="0" presId="urn:microsoft.com/office/officeart/2008/layout/BendingPictureSemiTransparentText"/>
    <dgm:cxn modelId="{E96E3520-9C44-4EC3-A23A-FFA5E02981F3}" type="presParOf" srcId="{7A434C3E-5B44-4746-BF8C-469D813CFEB3}" destId="{40BF4F15-08FB-44ED-93E9-27404E47E15D}" srcOrd="3" destOrd="0" presId="urn:microsoft.com/office/officeart/2008/layout/BendingPictureSemiTransparentText"/>
    <dgm:cxn modelId="{5D0DC9ED-4F51-4039-A280-317851BB66BA}" type="presParOf" srcId="{7A434C3E-5B44-4746-BF8C-469D813CFEB3}" destId="{D147924C-E58F-432A-A11C-41DB0484B67A}" srcOrd="4" destOrd="0" presId="urn:microsoft.com/office/officeart/2008/layout/BendingPictureSemiTransparentText"/>
    <dgm:cxn modelId="{6CE7C8BF-5808-41D8-83C8-EBD01A13525E}" type="presParOf" srcId="{D147924C-E58F-432A-A11C-41DB0484B67A}" destId="{9D593FB8-4756-4280-92CD-334835AC641C}" srcOrd="0" destOrd="0" presId="urn:microsoft.com/office/officeart/2008/layout/BendingPictureSemiTransparentText"/>
    <dgm:cxn modelId="{A82C8007-FBED-4C35-BE9E-E1A37D321339}" type="presParOf" srcId="{D147924C-E58F-432A-A11C-41DB0484B67A}" destId="{A4E12A10-CB0C-4532-AE20-C89E3A66D68F}"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0BE5DE-8FF6-4198-85DF-FCB807E568C1}"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F920776C-98CA-46A6-8AA4-55B20006B11D}">
      <dgm:prSet phldrT="[Text]"/>
      <dgm:spPr>
        <a:ln>
          <a:solidFill>
            <a:srgbClr val="8A3399">
              <a:alpha val="80000"/>
            </a:srgbClr>
          </a:solidFill>
        </a:ln>
      </dgm:spPr>
      <dgm:t>
        <a:bodyPr/>
        <a:lstStyle/>
        <a:p>
          <a:r>
            <a:rPr lang="en-US" b="1" dirty="0" smtClean="0">
              <a:solidFill>
                <a:srgbClr val="666666"/>
              </a:solidFill>
            </a:rPr>
            <a:t>Rating</a:t>
          </a:r>
          <a:endParaRPr lang="en-US" b="1" dirty="0">
            <a:solidFill>
              <a:srgbClr val="666666"/>
            </a:solidFill>
          </a:endParaRPr>
        </a:p>
      </dgm:t>
    </dgm:pt>
    <dgm:pt modelId="{8A02F74D-4694-4CD4-922F-EEA2776DD17E}" type="parTrans" cxnId="{7395AFB5-6175-4CA7-995A-33BC1792012F}">
      <dgm:prSet/>
      <dgm:spPr/>
      <dgm:t>
        <a:bodyPr/>
        <a:lstStyle/>
        <a:p>
          <a:endParaRPr lang="en-US"/>
        </a:p>
      </dgm:t>
    </dgm:pt>
    <dgm:pt modelId="{251305E8-EA3F-4687-9AD4-21C2EE387CE5}" type="sibTrans" cxnId="{7395AFB5-6175-4CA7-995A-33BC1792012F}">
      <dgm:prSet/>
      <dgm:spPr/>
      <dgm:t>
        <a:bodyPr/>
        <a:lstStyle/>
        <a:p>
          <a:endParaRPr lang="en-US"/>
        </a:p>
      </dgm:t>
    </dgm:pt>
    <dgm:pt modelId="{3967C6D5-97C9-46BA-8281-2FAF61CD4E66}">
      <dgm:prSet phldrT="[Text]"/>
      <dgm:spPr>
        <a:ln>
          <a:solidFill>
            <a:srgbClr val="8A3399">
              <a:alpha val="80000"/>
            </a:srgbClr>
          </a:solidFill>
        </a:ln>
      </dgm:spPr>
      <dgm:t>
        <a:bodyPr/>
        <a:lstStyle/>
        <a:p>
          <a:r>
            <a:rPr lang="en-US" b="1" dirty="0" smtClean="0">
              <a:solidFill>
                <a:srgbClr val="666666"/>
              </a:solidFill>
            </a:rPr>
            <a:t>Example Considerations</a:t>
          </a:r>
          <a:endParaRPr lang="en-US" b="1" dirty="0">
            <a:solidFill>
              <a:srgbClr val="666666"/>
            </a:solidFill>
          </a:endParaRPr>
        </a:p>
      </dgm:t>
    </dgm:pt>
    <dgm:pt modelId="{3E9459D2-9966-4C46-84DE-44DCC4BF2569}" type="parTrans" cxnId="{DE5B56D0-18B3-4FF2-A60D-B708296192C3}">
      <dgm:prSet/>
      <dgm:spPr/>
      <dgm:t>
        <a:bodyPr/>
        <a:lstStyle/>
        <a:p>
          <a:endParaRPr lang="en-US"/>
        </a:p>
      </dgm:t>
    </dgm:pt>
    <dgm:pt modelId="{B271994B-722F-4F38-88E4-EE23306C326B}" type="sibTrans" cxnId="{DE5B56D0-18B3-4FF2-A60D-B708296192C3}">
      <dgm:prSet/>
      <dgm:spPr/>
      <dgm:t>
        <a:bodyPr/>
        <a:lstStyle/>
        <a:p>
          <a:endParaRPr lang="en-US"/>
        </a:p>
      </dgm:t>
    </dgm:pt>
    <dgm:pt modelId="{585EE20E-C7D4-4A1E-B980-9FC37D80A6A9}">
      <dgm:prSet phldrT="[Text]"/>
      <dgm:spPr>
        <a:ln>
          <a:solidFill>
            <a:srgbClr val="8A3399">
              <a:alpha val="80000"/>
            </a:srgbClr>
          </a:solidFill>
        </a:ln>
      </dgm:spPr>
      <dgm:t>
        <a:bodyPr/>
        <a:lstStyle/>
        <a:p>
          <a:r>
            <a:rPr lang="en-US" b="1" dirty="0" smtClean="0">
              <a:solidFill>
                <a:srgbClr val="666666"/>
              </a:solidFill>
            </a:rPr>
            <a:t>Past Claims</a:t>
          </a:r>
          <a:endParaRPr lang="en-US" b="1" dirty="0">
            <a:solidFill>
              <a:srgbClr val="666666"/>
            </a:solidFill>
          </a:endParaRPr>
        </a:p>
      </dgm:t>
    </dgm:pt>
    <dgm:pt modelId="{B7AC0AA0-1D71-4846-904B-8D42DE0C7C4A}" type="parTrans" cxnId="{34CB73CE-2452-4E85-BB9C-DADD2FDFC9CC}">
      <dgm:prSet/>
      <dgm:spPr/>
      <dgm:t>
        <a:bodyPr/>
        <a:lstStyle/>
        <a:p>
          <a:endParaRPr lang="en-US"/>
        </a:p>
      </dgm:t>
    </dgm:pt>
    <dgm:pt modelId="{7BF71475-B2EB-497B-A827-784DFA7EF358}" type="sibTrans" cxnId="{34CB73CE-2452-4E85-BB9C-DADD2FDFC9CC}">
      <dgm:prSet/>
      <dgm:spPr/>
      <dgm:t>
        <a:bodyPr/>
        <a:lstStyle/>
        <a:p>
          <a:endParaRPr lang="en-US"/>
        </a:p>
      </dgm:t>
    </dgm:pt>
    <dgm:pt modelId="{F11AEF74-8F30-4478-93C4-6E3B95C5268C}">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Start with a base premium (based on the amount of insurance purchased)</a:t>
          </a:r>
          <a:endParaRPr lang="en-US" dirty="0">
            <a:solidFill>
              <a:srgbClr val="666666"/>
            </a:solidFill>
          </a:endParaRPr>
        </a:p>
      </dgm:t>
    </dgm:pt>
    <dgm:pt modelId="{CCBEB17E-7BA8-479C-B632-9BC62D00C7D5}" type="parTrans" cxnId="{84F392AD-5B7F-4415-AA81-2E785D09534D}">
      <dgm:prSet/>
      <dgm:spPr/>
      <dgm:t>
        <a:bodyPr/>
        <a:lstStyle/>
        <a:p>
          <a:endParaRPr lang="en-US"/>
        </a:p>
      </dgm:t>
    </dgm:pt>
    <dgm:pt modelId="{0DD539FE-4E96-4D0D-A8BA-FD1ED0A43815}" type="sibTrans" cxnId="{84F392AD-5B7F-4415-AA81-2E785D09534D}">
      <dgm:prSet/>
      <dgm:spPr/>
      <dgm:t>
        <a:bodyPr/>
        <a:lstStyle/>
        <a:p>
          <a:endParaRPr lang="en-US"/>
        </a:p>
      </dgm:t>
    </dgm:pt>
    <dgm:pt modelId="{5646505B-CC69-4A17-8A24-BB7E16E33B63}">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Premium discounts or surcharges are then assessed based off specific characteristics</a:t>
          </a:r>
          <a:endParaRPr lang="en-US" dirty="0">
            <a:solidFill>
              <a:srgbClr val="666666"/>
            </a:solidFill>
          </a:endParaRPr>
        </a:p>
      </dgm:t>
    </dgm:pt>
    <dgm:pt modelId="{AC6542D7-51A1-443C-8282-1FED42715ECF}" type="parTrans" cxnId="{3F0D3AE7-3ADB-4A86-8A13-29A30D4A71B4}">
      <dgm:prSet/>
      <dgm:spPr/>
      <dgm:t>
        <a:bodyPr/>
        <a:lstStyle/>
        <a:p>
          <a:endParaRPr lang="en-US"/>
        </a:p>
      </dgm:t>
    </dgm:pt>
    <dgm:pt modelId="{47ED68B1-1110-4AAC-BF6B-2FAA8E6432E1}" type="sibTrans" cxnId="{3F0D3AE7-3ADB-4A86-8A13-29A30D4A71B4}">
      <dgm:prSet/>
      <dgm:spPr/>
      <dgm:t>
        <a:bodyPr/>
        <a:lstStyle/>
        <a:p>
          <a:endParaRPr lang="en-US"/>
        </a:p>
      </dgm:t>
    </dgm:pt>
    <dgm:pt modelId="{68BFFDAC-CBB5-4FB2-B952-6A3DE72F03C9}">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Sprinkler systems</a:t>
          </a:r>
          <a:endParaRPr lang="en-US" dirty="0">
            <a:solidFill>
              <a:srgbClr val="666666"/>
            </a:solidFill>
          </a:endParaRPr>
        </a:p>
      </dgm:t>
    </dgm:pt>
    <dgm:pt modelId="{66B4C41C-BAA8-4B9A-A360-57156542B729}" type="parTrans" cxnId="{CDD90D95-350E-4EE8-ABBC-6DB1C14B7732}">
      <dgm:prSet/>
      <dgm:spPr/>
      <dgm:t>
        <a:bodyPr/>
        <a:lstStyle/>
        <a:p>
          <a:endParaRPr lang="en-US"/>
        </a:p>
      </dgm:t>
    </dgm:pt>
    <dgm:pt modelId="{96AE3494-F13B-4103-B225-FE4E58D2A6CB}" type="sibTrans" cxnId="{CDD90D95-350E-4EE8-ABBC-6DB1C14B7732}">
      <dgm:prSet/>
      <dgm:spPr/>
      <dgm:t>
        <a:bodyPr/>
        <a:lstStyle/>
        <a:p>
          <a:endParaRPr lang="en-US"/>
        </a:p>
      </dgm:t>
    </dgm:pt>
    <dgm:pt modelId="{9D91746A-E693-4A8D-8119-992835EDA304}">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Roofing, plumbing, heating, electrical updates</a:t>
          </a:r>
          <a:endParaRPr lang="en-US" dirty="0">
            <a:solidFill>
              <a:srgbClr val="666666"/>
            </a:solidFill>
          </a:endParaRPr>
        </a:p>
      </dgm:t>
    </dgm:pt>
    <dgm:pt modelId="{E9372620-1CEC-4029-9251-BF044C9C0F0C}" type="parTrans" cxnId="{4536DF36-800C-47B8-888F-CD27518FE8DF}">
      <dgm:prSet/>
      <dgm:spPr/>
      <dgm:t>
        <a:bodyPr/>
        <a:lstStyle/>
        <a:p>
          <a:endParaRPr lang="en-US"/>
        </a:p>
      </dgm:t>
    </dgm:pt>
    <dgm:pt modelId="{FF23752E-7008-4548-88ED-8459246FB735}" type="sibTrans" cxnId="{4536DF36-800C-47B8-888F-CD27518FE8DF}">
      <dgm:prSet/>
      <dgm:spPr/>
      <dgm:t>
        <a:bodyPr/>
        <a:lstStyle/>
        <a:p>
          <a:endParaRPr lang="en-US"/>
        </a:p>
      </dgm:t>
    </dgm:pt>
    <dgm:pt modelId="{FCDE7EDC-EF1C-4B9F-80E9-5C06BE97603C}">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Hurricane / Tornado exposed area </a:t>
          </a:r>
          <a:endParaRPr lang="en-US" dirty="0">
            <a:solidFill>
              <a:srgbClr val="666666"/>
            </a:solidFill>
          </a:endParaRPr>
        </a:p>
      </dgm:t>
    </dgm:pt>
    <dgm:pt modelId="{4AB6A1AF-B601-4BBC-B82C-B630DF98E7F6}" type="parTrans" cxnId="{5FE1A494-1197-445E-B558-C9DD9DE9A9F3}">
      <dgm:prSet/>
      <dgm:spPr/>
      <dgm:t>
        <a:bodyPr/>
        <a:lstStyle/>
        <a:p>
          <a:endParaRPr lang="en-US"/>
        </a:p>
      </dgm:t>
    </dgm:pt>
    <dgm:pt modelId="{C07A1594-B567-46EC-8C30-F8AA6110AB45}" type="sibTrans" cxnId="{5FE1A494-1197-445E-B558-C9DD9DE9A9F3}">
      <dgm:prSet/>
      <dgm:spPr/>
      <dgm:t>
        <a:bodyPr/>
        <a:lstStyle/>
        <a:p>
          <a:endParaRPr lang="en-US"/>
        </a:p>
      </dgm:t>
    </dgm:pt>
    <dgm:pt modelId="{D2DA5490-86E2-4FEF-84C5-29105786F3C7}">
      <dgm:prSet phldrT="[Text]"/>
      <dgm:spPr>
        <a:solidFill>
          <a:schemeClr val="accent4">
            <a:lumMod val="20000"/>
            <a:lumOff val="80000"/>
            <a:alpha val="69804"/>
          </a:schemeClr>
        </a:solidFill>
        <a:ln>
          <a:solidFill>
            <a:srgbClr val="8A3399">
              <a:alpha val="80000"/>
            </a:srgbClr>
          </a:solidFill>
        </a:ln>
      </dgm:spPr>
      <dgm:t>
        <a:bodyPr/>
        <a:lstStyle/>
        <a:p>
          <a:r>
            <a:rPr lang="en-US" i="1" dirty="0" smtClean="0">
              <a:solidFill>
                <a:srgbClr val="666666"/>
              </a:solidFill>
            </a:rPr>
            <a:t>Example</a:t>
          </a:r>
          <a:r>
            <a:rPr lang="en-US" dirty="0" smtClean="0">
              <a:solidFill>
                <a:srgbClr val="666666"/>
              </a:solidFill>
            </a:rPr>
            <a:t>: </a:t>
          </a:r>
          <a:r>
            <a:rPr lang="en-US" i="1" dirty="0" smtClean="0">
              <a:solidFill>
                <a:srgbClr val="666666"/>
              </a:solidFill>
            </a:rPr>
            <a:t>At a $0.29 rate X $10,000,000 building = $28,595 basic building premium</a:t>
          </a:r>
          <a:endParaRPr lang="en-US" dirty="0">
            <a:solidFill>
              <a:srgbClr val="666666"/>
            </a:solidFill>
          </a:endParaRPr>
        </a:p>
      </dgm:t>
    </dgm:pt>
    <dgm:pt modelId="{AB9461CF-B310-488C-947E-E0F0435DCD36}" type="parTrans" cxnId="{C42A1B52-15AB-4891-8992-150B1F48B352}">
      <dgm:prSet/>
      <dgm:spPr/>
      <dgm:t>
        <a:bodyPr/>
        <a:lstStyle/>
        <a:p>
          <a:endParaRPr lang="en-US"/>
        </a:p>
      </dgm:t>
    </dgm:pt>
    <dgm:pt modelId="{04E36E47-B67C-42A4-83D5-06EBD8DF5A15}" type="sibTrans" cxnId="{C42A1B52-15AB-4891-8992-150B1F48B352}">
      <dgm:prSet/>
      <dgm:spPr/>
      <dgm:t>
        <a:bodyPr/>
        <a:lstStyle/>
        <a:p>
          <a:endParaRPr lang="en-US"/>
        </a:p>
      </dgm:t>
    </dgm:pt>
    <dgm:pt modelId="{30A58EF3-592A-4C05-8533-FCBFACF945A1}">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Construction type</a:t>
          </a:r>
          <a:endParaRPr lang="en-US" dirty="0">
            <a:solidFill>
              <a:srgbClr val="666666"/>
            </a:solidFill>
          </a:endParaRPr>
        </a:p>
      </dgm:t>
    </dgm:pt>
    <dgm:pt modelId="{4ACF8B67-EDAB-434D-A520-D0A4FB08930D}" type="parTrans" cxnId="{B92C6FE1-8444-4DCF-BAA0-5D3BC4C9A502}">
      <dgm:prSet/>
      <dgm:spPr/>
      <dgm:t>
        <a:bodyPr/>
        <a:lstStyle/>
        <a:p>
          <a:endParaRPr lang="en-US"/>
        </a:p>
      </dgm:t>
    </dgm:pt>
    <dgm:pt modelId="{DA63CFDC-1A91-4D77-ADF4-6DBF663B4E0B}" type="sibTrans" cxnId="{B92C6FE1-8444-4DCF-BAA0-5D3BC4C9A502}">
      <dgm:prSet/>
      <dgm:spPr/>
      <dgm:t>
        <a:bodyPr/>
        <a:lstStyle/>
        <a:p>
          <a:endParaRPr lang="en-US"/>
        </a:p>
      </dgm:t>
    </dgm:pt>
    <dgm:pt modelId="{D36312D1-3800-4FEA-90C1-D8CCE73D77EB}">
      <dgm:prSe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Roof age/maintenance and past claims are the largest factors in pricing </a:t>
          </a:r>
          <a:endParaRPr lang="en-US" dirty="0"/>
        </a:p>
      </dgm:t>
    </dgm:pt>
    <dgm:pt modelId="{01FC847C-6A72-4E97-BA0C-3502D0F73B15}" type="parTrans" cxnId="{A04BAB79-D91D-4BC1-8BD5-A0793E104009}">
      <dgm:prSet/>
      <dgm:spPr/>
      <dgm:t>
        <a:bodyPr/>
        <a:lstStyle/>
        <a:p>
          <a:endParaRPr lang="en-US"/>
        </a:p>
      </dgm:t>
    </dgm:pt>
    <dgm:pt modelId="{65AD5BF5-B9F7-4B4D-BF12-59BAB1BB5171}" type="sibTrans" cxnId="{A04BAB79-D91D-4BC1-8BD5-A0793E104009}">
      <dgm:prSet/>
      <dgm:spPr/>
      <dgm:t>
        <a:bodyPr/>
        <a:lstStyle/>
        <a:p>
          <a:endParaRPr lang="en-US"/>
        </a:p>
      </dgm:t>
    </dgm:pt>
    <dgm:pt modelId="{E4A237FA-9A17-4344-B801-19C879108C4E}">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Winter weather protocol </a:t>
          </a:r>
          <a:endParaRPr lang="en-US" dirty="0">
            <a:solidFill>
              <a:srgbClr val="666666"/>
            </a:solidFill>
          </a:endParaRPr>
        </a:p>
      </dgm:t>
    </dgm:pt>
    <dgm:pt modelId="{F26D60E1-E05B-4650-A507-448320C169D7}" type="parTrans" cxnId="{A4AE65AB-C47A-4C70-AEF2-A32A38938E6D}">
      <dgm:prSet/>
      <dgm:spPr/>
      <dgm:t>
        <a:bodyPr/>
        <a:lstStyle/>
        <a:p>
          <a:endParaRPr lang="en-US"/>
        </a:p>
      </dgm:t>
    </dgm:pt>
    <dgm:pt modelId="{02DB9FC8-0FCF-44EB-BA60-9E21222E8F14}" type="sibTrans" cxnId="{A4AE65AB-C47A-4C70-AEF2-A32A38938E6D}">
      <dgm:prSet/>
      <dgm:spPr/>
      <dgm:t>
        <a:bodyPr/>
        <a:lstStyle/>
        <a:p>
          <a:endParaRPr lang="en-US"/>
        </a:p>
      </dgm:t>
    </dgm:pt>
    <dgm:pt modelId="{7DD783C2-5DD2-4A1E-9137-5D663EC04DF8}">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Security systems</a:t>
          </a:r>
          <a:endParaRPr lang="en-US" dirty="0">
            <a:solidFill>
              <a:srgbClr val="666666"/>
            </a:solidFill>
          </a:endParaRPr>
        </a:p>
      </dgm:t>
    </dgm:pt>
    <dgm:pt modelId="{0446B4A3-D32B-45F7-829C-5A19D1F84A8E}" type="parTrans" cxnId="{3E16312E-6662-4ACF-B343-CAE3A5E9B6FE}">
      <dgm:prSet/>
      <dgm:spPr/>
      <dgm:t>
        <a:bodyPr/>
        <a:lstStyle/>
        <a:p>
          <a:endParaRPr lang="en-US"/>
        </a:p>
      </dgm:t>
    </dgm:pt>
    <dgm:pt modelId="{D96144E5-3DEA-48A6-BE5B-053CC277DD51}" type="sibTrans" cxnId="{3E16312E-6662-4ACF-B343-CAE3A5E9B6FE}">
      <dgm:prSet/>
      <dgm:spPr/>
      <dgm:t>
        <a:bodyPr/>
        <a:lstStyle/>
        <a:p>
          <a:endParaRPr lang="en-US"/>
        </a:p>
      </dgm:t>
    </dgm:pt>
    <dgm:pt modelId="{15D250ED-C88B-48E6-BF3D-89FA2B012A3C}" type="pres">
      <dgm:prSet presAssocID="{CC0BE5DE-8FF6-4198-85DF-FCB807E568C1}" presName="linear" presStyleCnt="0">
        <dgm:presLayoutVars>
          <dgm:dir/>
          <dgm:animLvl val="lvl"/>
          <dgm:resizeHandles val="exact"/>
        </dgm:presLayoutVars>
      </dgm:prSet>
      <dgm:spPr/>
      <dgm:t>
        <a:bodyPr/>
        <a:lstStyle/>
        <a:p>
          <a:endParaRPr lang="en-US"/>
        </a:p>
      </dgm:t>
    </dgm:pt>
    <dgm:pt modelId="{6367D049-91D9-4A42-BC01-11ECE4050E53}" type="pres">
      <dgm:prSet presAssocID="{F920776C-98CA-46A6-8AA4-55B20006B11D}" presName="parentLin" presStyleCnt="0"/>
      <dgm:spPr/>
    </dgm:pt>
    <dgm:pt modelId="{43321707-A0D6-4466-A89D-40C66BDB2A87}" type="pres">
      <dgm:prSet presAssocID="{F920776C-98CA-46A6-8AA4-55B20006B11D}" presName="parentLeftMargin" presStyleLbl="node1" presStyleIdx="0" presStyleCnt="3"/>
      <dgm:spPr/>
      <dgm:t>
        <a:bodyPr/>
        <a:lstStyle/>
        <a:p>
          <a:endParaRPr lang="en-US"/>
        </a:p>
      </dgm:t>
    </dgm:pt>
    <dgm:pt modelId="{ECE30C0C-F41B-4FC4-A8C6-5F415A6F7E94}" type="pres">
      <dgm:prSet presAssocID="{F920776C-98CA-46A6-8AA4-55B20006B11D}" presName="parentText" presStyleLbl="node1" presStyleIdx="0" presStyleCnt="3">
        <dgm:presLayoutVars>
          <dgm:chMax val="0"/>
          <dgm:bulletEnabled val="1"/>
        </dgm:presLayoutVars>
      </dgm:prSet>
      <dgm:spPr/>
      <dgm:t>
        <a:bodyPr/>
        <a:lstStyle/>
        <a:p>
          <a:endParaRPr lang="en-US"/>
        </a:p>
      </dgm:t>
    </dgm:pt>
    <dgm:pt modelId="{63417058-4663-4C6C-B634-53C2829C1481}" type="pres">
      <dgm:prSet presAssocID="{F920776C-98CA-46A6-8AA4-55B20006B11D}" presName="negativeSpace" presStyleCnt="0"/>
      <dgm:spPr/>
    </dgm:pt>
    <dgm:pt modelId="{DD4C933F-1156-4DE5-B4FB-A5B6FBFD05BF}" type="pres">
      <dgm:prSet presAssocID="{F920776C-98CA-46A6-8AA4-55B20006B11D}" presName="childText" presStyleLbl="conFgAcc1" presStyleIdx="0" presStyleCnt="3">
        <dgm:presLayoutVars>
          <dgm:bulletEnabled val="1"/>
        </dgm:presLayoutVars>
      </dgm:prSet>
      <dgm:spPr/>
      <dgm:t>
        <a:bodyPr/>
        <a:lstStyle/>
        <a:p>
          <a:endParaRPr lang="en-US"/>
        </a:p>
      </dgm:t>
    </dgm:pt>
    <dgm:pt modelId="{7EB60B48-F0B8-4050-B5C7-663915433F55}" type="pres">
      <dgm:prSet presAssocID="{251305E8-EA3F-4687-9AD4-21C2EE387CE5}" presName="spaceBetweenRectangles" presStyleCnt="0"/>
      <dgm:spPr/>
    </dgm:pt>
    <dgm:pt modelId="{AA67A75D-DC75-471F-814D-7C6C3C9A0A0B}" type="pres">
      <dgm:prSet presAssocID="{3967C6D5-97C9-46BA-8281-2FAF61CD4E66}" presName="parentLin" presStyleCnt="0"/>
      <dgm:spPr/>
    </dgm:pt>
    <dgm:pt modelId="{174D3F55-520C-436C-A7F7-235052941B9F}" type="pres">
      <dgm:prSet presAssocID="{3967C6D5-97C9-46BA-8281-2FAF61CD4E66}" presName="parentLeftMargin" presStyleLbl="node1" presStyleIdx="0" presStyleCnt="3"/>
      <dgm:spPr/>
      <dgm:t>
        <a:bodyPr/>
        <a:lstStyle/>
        <a:p>
          <a:endParaRPr lang="en-US"/>
        </a:p>
      </dgm:t>
    </dgm:pt>
    <dgm:pt modelId="{81A6AB91-54B7-44C4-8FD4-3AD05AB7284C}" type="pres">
      <dgm:prSet presAssocID="{3967C6D5-97C9-46BA-8281-2FAF61CD4E66}" presName="parentText" presStyleLbl="node1" presStyleIdx="1" presStyleCnt="3">
        <dgm:presLayoutVars>
          <dgm:chMax val="0"/>
          <dgm:bulletEnabled val="1"/>
        </dgm:presLayoutVars>
      </dgm:prSet>
      <dgm:spPr/>
      <dgm:t>
        <a:bodyPr/>
        <a:lstStyle/>
        <a:p>
          <a:endParaRPr lang="en-US"/>
        </a:p>
      </dgm:t>
    </dgm:pt>
    <dgm:pt modelId="{D73714F5-F12E-4F5B-AD9A-CD9DC8BB3A69}" type="pres">
      <dgm:prSet presAssocID="{3967C6D5-97C9-46BA-8281-2FAF61CD4E66}" presName="negativeSpace" presStyleCnt="0"/>
      <dgm:spPr/>
    </dgm:pt>
    <dgm:pt modelId="{7AC9DFA0-59D8-4201-B1EB-19BE38513162}" type="pres">
      <dgm:prSet presAssocID="{3967C6D5-97C9-46BA-8281-2FAF61CD4E66}" presName="childText" presStyleLbl="conFgAcc1" presStyleIdx="1" presStyleCnt="3">
        <dgm:presLayoutVars>
          <dgm:bulletEnabled val="1"/>
        </dgm:presLayoutVars>
      </dgm:prSet>
      <dgm:spPr/>
      <dgm:t>
        <a:bodyPr/>
        <a:lstStyle/>
        <a:p>
          <a:endParaRPr lang="en-US"/>
        </a:p>
      </dgm:t>
    </dgm:pt>
    <dgm:pt modelId="{379477B7-35A9-425E-BCAD-5E1DBD029B7E}" type="pres">
      <dgm:prSet presAssocID="{B271994B-722F-4F38-88E4-EE23306C326B}" presName="spaceBetweenRectangles" presStyleCnt="0"/>
      <dgm:spPr/>
    </dgm:pt>
    <dgm:pt modelId="{483BF194-0C10-4E25-BFB4-75157E30AF07}" type="pres">
      <dgm:prSet presAssocID="{585EE20E-C7D4-4A1E-B980-9FC37D80A6A9}" presName="parentLin" presStyleCnt="0"/>
      <dgm:spPr/>
    </dgm:pt>
    <dgm:pt modelId="{E714B36B-8176-4DFF-B628-899588B961F2}" type="pres">
      <dgm:prSet presAssocID="{585EE20E-C7D4-4A1E-B980-9FC37D80A6A9}" presName="parentLeftMargin" presStyleLbl="node1" presStyleIdx="1" presStyleCnt="3"/>
      <dgm:spPr/>
      <dgm:t>
        <a:bodyPr/>
        <a:lstStyle/>
        <a:p>
          <a:endParaRPr lang="en-US"/>
        </a:p>
      </dgm:t>
    </dgm:pt>
    <dgm:pt modelId="{114B83C3-13E4-451E-8561-D6C1645870AB}" type="pres">
      <dgm:prSet presAssocID="{585EE20E-C7D4-4A1E-B980-9FC37D80A6A9}" presName="parentText" presStyleLbl="node1" presStyleIdx="2" presStyleCnt="3">
        <dgm:presLayoutVars>
          <dgm:chMax val="0"/>
          <dgm:bulletEnabled val="1"/>
        </dgm:presLayoutVars>
      </dgm:prSet>
      <dgm:spPr/>
      <dgm:t>
        <a:bodyPr/>
        <a:lstStyle/>
        <a:p>
          <a:endParaRPr lang="en-US"/>
        </a:p>
      </dgm:t>
    </dgm:pt>
    <dgm:pt modelId="{E7AFF1DC-6DAB-47FF-BB8A-E55679868397}" type="pres">
      <dgm:prSet presAssocID="{585EE20E-C7D4-4A1E-B980-9FC37D80A6A9}" presName="negativeSpace" presStyleCnt="0"/>
      <dgm:spPr/>
    </dgm:pt>
    <dgm:pt modelId="{B587C360-E9E8-46DD-BF86-1B102D17530D}" type="pres">
      <dgm:prSet presAssocID="{585EE20E-C7D4-4A1E-B980-9FC37D80A6A9}" presName="childText" presStyleLbl="conFgAcc1" presStyleIdx="2" presStyleCnt="3">
        <dgm:presLayoutVars>
          <dgm:bulletEnabled val="1"/>
        </dgm:presLayoutVars>
      </dgm:prSet>
      <dgm:spPr/>
      <dgm:t>
        <a:bodyPr/>
        <a:lstStyle/>
        <a:p>
          <a:endParaRPr lang="en-US"/>
        </a:p>
      </dgm:t>
    </dgm:pt>
  </dgm:ptLst>
  <dgm:cxnLst>
    <dgm:cxn modelId="{877A9135-141C-4D45-BB16-B364A5157692}" type="presOf" srcId="{F920776C-98CA-46A6-8AA4-55B20006B11D}" destId="{ECE30C0C-F41B-4FC4-A8C6-5F415A6F7E94}" srcOrd="1" destOrd="0" presId="urn:microsoft.com/office/officeart/2005/8/layout/list1"/>
    <dgm:cxn modelId="{83F457D5-E8E1-497A-9691-54189E241B31}" type="presOf" srcId="{D2DA5490-86E2-4FEF-84C5-29105786F3C7}" destId="{DD4C933F-1156-4DE5-B4FB-A5B6FBFD05BF}" srcOrd="0" destOrd="1" presId="urn:microsoft.com/office/officeart/2005/8/layout/list1"/>
    <dgm:cxn modelId="{7CF97DFF-FF08-4788-8761-BAC519CB0D97}" type="presOf" srcId="{68BFFDAC-CBB5-4FB2-B952-6A3DE72F03C9}" destId="{7AC9DFA0-59D8-4201-B1EB-19BE38513162}" srcOrd="0" destOrd="0" presId="urn:microsoft.com/office/officeart/2005/8/layout/list1"/>
    <dgm:cxn modelId="{A04BAB79-D91D-4BC1-8BD5-A0793E104009}" srcId="{585EE20E-C7D4-4A1E-B980-9FC37D80A6A9}" destId="{D36312D1-3800-4FEA-90C1-D8CCE73D77EB}" srcOrd="0" destOrd="0" parTransId="{01FC847C-6A72-4E97-BA0C-3502D0F73B15}" sibTransId="{65AD5BF5-B9F7-4B4D-BF12-59BAB1BB5171}"/>
    <dgm:cxn modelId="{0D1E3A0A-51F6-4590-90A7-0177C67E3CC1}" type="presOf" srcId="{CC0BE5DE-8FF6-4198-85DF-FCB807E568C1}" destId="{15D250ED-C88B-48E6-BF3D-89FA2B012A3C}" srcOrd="0" destOrd="0" presId="urn:microsoft.com/office/officeart/2005/8/layout/list1"/>
    <dgm:cxn modelId="{DE5B56D0-18B3-4FF2-A60D-B708296192C3}" srcId="{CC0BE5DE-8FF6-4198-85DF-FCB807E568C1}" destId="{3967C6D5-97C9-46BA-8281-2FAF61CD4E66}" srcOrd="1" destOrd="0" parTransId="{3E9459D2-9966-4C46-84DE-44DCC4BF2569}" sibTransId="{B271994B-722F-4F38-88E4-EE23306C326B}"/>
    <dgm:cxn modelId="{7AC6AC01-CB0F-4524-B242-CD8E49B557F0}" type="presOf" srcId="{E4A237FA-9A17-4344-B801-19C879108C4E}" destId="{7AC9DFA0-59D8-4201-B1EB-19BE38513162}" srcOrd="0" destOrd="4" presId="urn:microsoft.com/office/officeart/2005/8/layout/list1"/>
    <dgm:cxn modelId="{071E89E7-3AC8-4CA1-92BF-878E2F21A932}" type="presOf" srcId="{3967C6D5-97C9-46BA-8281-2FAF61CD4E66}" destId="{174D3F55-520C-436C-A7F7-235052941B9F}" srcOrd="0" destOrd="0" presId="urn:microsoft.com/office/officeart/2005/8/layout/list1"/>
    <dgm:cxn modelId="{3381F2FD-4522-4012-890A-EA853D912739}" type="presOf" srcId="{30A58EF3-592A-4C05-8533-FCBFACF945A1}" destId="{7AC9DFA0-59D8-4201-B1EB-19BE38513162}" srcOrd="0" destOrd="2" presId="urn:microsoft.com/office/officeart/2005/8/layout/list1"/>
    <dgm:cxn modelId="{AEC74090-2298-45D8-B435-B700B2A34631}" type="presOf" srcId="{F11AEF74-8F30-4478-93C4-6E3B95C5268C}" destId="{DD4C933F-1156-4DE5-B4FB-A5B6FBFD05BF}" srcOrd="0" destOrd="0" presId="urn:microsoft.com/office/officeart/2005/8/layout/list1"/>
    <dgm:cxn modelId="{2A1DBDA6-1BBE-4162-8E5E-2B361AD91811}" type="presOf" srcId="{D36312D1-3800-4FEA-90C1-D8CCE73D77EB}" destId="{B587C360-E9E8-46DD-BF86-1B102D17530D}" srcOrd="0" destOrd="0" presId="urn:microsoft.com/office/officeart/2005/8/layout/list1"/>
    <dgm:cxn modelId="{B92C6FE1-8444-4DCF-BAA0-5D3BC4C9A502}" srcId="{3967C6D5-97C9-46BA-8281-2FAF61CD4E66}" destId="{30A58EF3-592A-4C05-8533-FCBFACF945A1}" srcOrd="2" destOrd="0" parTransId="{4ACF8B67-EDAB-434D-A520-D0A4FB08930D}" sibTransId="{DA63CFDC-1A91-4D77-ADF4-6DBF663B4E0B}"/>
    <dgm:cxn modelId="{C42A1B52-15AB-4891-8992-150B1F48B352}" srcId="{F920776C-98CA-46A6-8AA4-55B20006B11D}" destId="{D2DA5490-86E2-4FEF-84C5-29105786F3C7}" srcOrd="1" destOrd="0" parTransId="{AB9461CF-B310-488C-947E-E0F0435DCD36}" sibTransId="{04E36E47-B67C-42A4-83D5-06EBD8DF5A15}"/>
    <dgm:cxn modelId="{3F0D3AE7-3ADB-4A86-8A13-29A30D4A71B4}" srcId="{F920776C-98CA-46A6-8AA4-55B20006B11D}" destId="{5646505B-CC69-4A17-8A24-BB7E16E33B63}" srcOrd="2" destOrd="0" parTransId="{AC6542D7-51A1-443C-8282-1FED42715ECF}" sibTransId="{47ED68B1-1110-4AAC-BF6B-2FAA8E6432E1}"/>
    <dgm:cxn modelId="{CAF973E8-6F65-4F2E-A813-7D8EB18F0E53}" type="presOf" srcId="{3967C6D5-97C9-46BA-8281-2FAF61CD4E66}" destId="{81A6AB91-54B7-44C4-8FD4-3AD05AB7284C}" srcOrd="1" destOrd="0" presId="urn:microsoft.com/office/officeart/2005/8/layout/list1"/>
    <dgm:cxn modelId="{4536DF36-800C-47B8-888F-CD27518FE8DF}" srcId="{3967C6D5-97C9-46BA-8281-2FAF61CD4E66}" destId="{9D91746A-E693-4A8D-8119-992835EDA304}" srcOrd="1" destOrd="0" parTransId="{E9372620-1CEC-4029-9251-BF044C9C0F0C}" sibTransId="{FF23752E-7008-4548-88ED-8459246FB735}"/>
    <dgm:cxn modelId="{5FE1A494-1197-445E-B558-C9DD9DE9A9F3}" srcId="{3967C6D5-97C9-46BA-8281-2FAF61CD4E66}" destId="{FCDE7EDC-EF1C-4B9F-80E9-5C06BE97603C}" srcOrd="3" destOrd="0" parTransId="{4AB6A1AF-B601-4BBC-B82C-B630DF98E7F6}" sibTransId="{C07A1594-B567-46EC-8C30-F8AA6110AB45}"/>
    <dgm:cxn modelId="{39B2F23F-9015-4D9D-9465-DF8A536D14C7}" type="presOf" srcId="{585EE20E-C7D4-4A1E-B980-9FC37D80A6A9}" destId="{114B83C3-13E4-451E-8561-D6C1645870AB}" srcOrd="1" destOrd="0" presId="urn:microsoft.com/office/officeart/2005/8/layout/list1"/>
    <dgm:cxn modelId="{34CB73CE-2452-4E85-BB9C-DADD2FDFC9CC}" srcId="{CC0BE5DE-8FF6-4198-85DF-FCB807E568C1}" destId="{585EE20E-C7D4-4A1E-B980-9FC37D80A6A9}" srcOrd="2" destOrd="0" parTransId="{B7AC0AA0-1D71-4846-904B-8D42DE0C7C4A}" sibTransId="{7BF71475-B2EB-497B-A827-784DFA7EF358}"/>
    <dgm:cxn modelId="{CDD90D95-350E-4EE8-ABBC-6DB1C14B7732}" srcId="{3967C6D5-97C9-46BA-8281-2FAF61CD4E66}" destId="{68BFFDAC-CBB5-4FB2-B952-6A3DE72F03C9}" srcOrd="0" destOrd="0" parTransId="{66B4C41C-BAA8-4B9A-A360-57156542B729}" sibTransId="{96AE3494-F13B-4103-B225-FE4E58D2A6CB}"/>
    <dgm:cxn modelId="{D9AAFCBA-8EB9-410D-B401-D4CFCAB696FC}" type="presOf" srcId="{5646505B-CC69-4A17-8A24-BB7E16E33B63}" destId="{DD4C933F-1156-4DE5-B4FB-A5B6FBFD05BF}" srcOrd="0" destOrd="2" presId="urn:microsoft.com/office/officeart/2005/8/layout/list1"/>
    <dgm:cxn modelId="{7395AFB5-6175-4CA7-995A-33BC1792012F}" srcId="{CC0BE5DE-8FF6-4198-85DF-FCB807E568C1}" destId="{F920776C-98CA-46A6-8AA4-55B20006B11D}" srcOrd="0" destOrd="0" parTransId="{8A02F74D-4694-4CD4-922F-EEA2776DD17E}" sibTransId="{251305E8-EA3F-4687-9AD4-21C2EE387CE5}"/>
    <dgm:cxn modelId="{495A4FF8-99AA-44A9-A4E6-325590677C8C}" type="presOf" srcId="{9D91746A-E693-4A8D-8119-992835EDA304}" destId="{7AC9DFA0-59D8-4201-B1EB-19BE38513162}" srcOrd="0" destOrd="1" presId="urn:microsoft.com/office/officeart/2005/8/layout/list1"/>
    <dgm:cxn modelId="{75E0A302-0B3B-4A9E-8BD5-F7476E47FCDB}" type="presOf" srcId="{585EE20E-C7D4-4A1E-B980-9FC37D80A6A9}" destId="{E714B36B-8176-4DFF-B628-899588B961F2}" srcOrd="0" destOrd="0" presId="urn:microsoft.com/office/officeart/2005/8/layout/list1"/>
    <dgm:cxn modelId="{C0D549C4-DB7B-467A-B75D-D8349DF7FFFC}" type="presOf" srcId="{F920776C-98CA-46A6-8AA4-55B20006B11D}" destId="{43321707-A0D6-4466-A89D-40C66BDB2A87}" srcOrd="0" destOrd="0" presId="urn:microsoft.com/office/officeart/2005/8/layout/list1"/>
    <dgm:cxn modelId="{3E16312E-6662-4ACF-B343-CAE3A5E9B6FE}" srcId="{3967C6D5-97C9-46BA-8281-2FAF61CD4E66}" destId="{7DD783C2-5DD2-4A1E-9137-5D663EC04DF8}" srcOrd="5" destOrd="0" parTransId="{0446B4A3-D32B-45F7-829C-5A19D1F84A8E}" sibTransId="{D96144E5-3DEA-48A6-BE5B-053CC277DD51}"/>
    <dgm:cxn modelId="{A4AE65AB-C47A-4C70-AEF2-A32A38938E6D}" srcId="{3967C6D5-97C9-46BA-8281-2FAF61CD4E66}" destId="{E4A237FA-9A17-4344-B801-19C879108C4E}" srcOrd="4" destOrd="0" parTransId="{F26D60E1-E05B-4650-A507-448320C169D7}" sibTransId="{02DB9FC8-0FCF-44EB-BA60-9E21222E8F14}"/>
    <dgm:cxn modelId="{811756F8-D9B8-45FE-88F5-F44E64A12EE1}" type="presOf" srcId="{FCDE7EDC-EF1C-4B9F-80E9-5C06BE97603C}" destId="{7AC9DFA0-59D8-4201-B1EB-19BE38513162}" srcOrd="0" destOrd="3" presId="urn:microsoft.com/office/officeart/2005/8/layout/list1"/>
    <dgm:cxn modelId="{A88B6604-FE5E-487B-B386-803508C45EEA}" type="presOf" srcId="{7DD783C2-5DD2-4A1E-9137-5D663EC04DF8}" destId="{7AC9DFA0-59D8-4201-B1EB-19BE38513162}" srcOrd="0" destOrd="5" presId="urn:microsoft.com/office/officeart/2005/8/layout/list1"/>
    <dgm:cxn modelId="{84F392AD-5B7F-4415-AA81-2E785D09534D}" srcId="{F920776C-98CA-46A6-8AA4-55B20006B11D}" destId="{F11AEF74-8F30-4478-93C4-6E3B95C5268C}" srcOrd="0" destOrd="0" parTransId="{CCBEB17E-7BA8-479C-B632-9BC62D00C7D5}" sibTransId="{0DD539FE-4E96-4D0D-A8BA-FD1ED0A43815}"/>
    <dgm:cxn modelId="{D1B2FCA0-4FBF-4358-BC6D-B530F117C219}" type="presParOf" srcId="{15D250ED-C88B-48E6-BF3D-89FA2B012A3C}" destId="{6367D049-91D9-4A42-BC01-11ECE4050E53}" srcOrd="0" destOrd="0" presId="urn:microsoft.com/office/officeart/2005/8/layout/list1"/>
    <dgm:cxn modelId="{D3153B0F-7789-4251-B9FD-49A5C40C884E}" type="presParOf" srcId="{6367D049-91D9-4A42-BC01-11ECE4050E53}" destId="{43321707-A0D6-4466-A89D-40C66BDB2A87}" srcOrd="0" destOrd="0" presId="urn:microsoft.com/office/officeart/2005/8/layout/list1"/>
    <dgm:cxn modelId="{E58DEC98-8DEC-46C7-868E-255A34CD6CBA}" type="presParOf" srcId="{6367D049-91D9-4A42-BC01-11ECE4050E53}" destId="{ECE30C0C-F41B-4FC4-A8C6-5F415A6F7E94}" srcOrd="1" destOrd="0" presId="urn:microsoft.com/office/officeart/2005/8/layout/list1"/>
    <dgm:cxn modelId="{893ED172-40F7-43FC-895C-391497539462}" type="presParOf" srcId="{15D250ED-C88B-48E6-BF3D-89FA2B012A3C}" destId="{63417058-4663-4C6C-B634-53C2829C1481}" srcOrd="1" destOrd="0" presId="urn:microsoft.com/office/officeart/2005/8/layout/list1"/>
    <dgm:cxn modelId="{C4C4FEF9-558A-41A1-981F-105BF4FDDBC5}" type="presParOf" srcId="{15D250ED-C88B-48E6-BF3D-89FA2B012A3C}" destId="{DD4C933F-1156-4DE5-B4FB-A5B6FBFD05BF}" srcOrd="2" destOrd="0" presId="urn:microsoft.com/office/officeart/2005/8/layout/list1"/>
    <dgm:cxn modelId="{020F602F-F485-4D0C-AC4C-09EB5FBC4119}" type="presParOf" srcId="{15D250ED-C88B-48E6-BF3D-89FA2B012A3C}" destId="{7EB60B48-F0B8-4050-B5C7-663915433F55}" srcOrd="3" destOrd="0" presId="urn:microsoft.com/office/officeart/2005/8/layout/list1"/>
    <dgm:cxn modelId="{42D6DE0C-1E81-4E6F-B108-71FD3F702945}" type="presParOf" srcId="{15D250ED-C88B-48E6-BF3D-89FA2B012A3C}" destId="{AA67A75D-DC75-471F-814D-7C6C3C9A0A0B}" srcOrd="4" destOrd="0" presId="urn:microsoft.com/office/officeart/2005/8/layout/list1"/>
    <dgm:cxn modelId="{B465DDD6-78C3-4DE5-88D0-8023003CB974}" type="presParOf" srcId="{AA67A75D-DC75-471F-814D-7C6C3C9A0A0B}" destId="{174D3F55-520C-436C-A7F7-235052941B9F}" srcOrd="0" destOrd="0" presId="urn:microsoft.com/office/officeart/2005/8/layout/list1"/>
    <dgm:cxn modelId="{33BB0E44-7EC0-4515-B885-B0CABDB1479B}" type="presParOf" srcId="{AA67A75D-DC75-471F-814D-7C6C3C9A0A0B}" destId="{81A6AB91-54B7-44C4-8FD4-3AD05AB7284C}" srcOrd="1" destOrd="0" presId="urn:microsoft.com/office/officeart/2005/8/layout/list1"/>
    <dgm:cxn modelId="{B03366E0-28A0-4492-90F7-FCC3610C8A45}" type="presParOf" srcId="{15D250ED-C88B-48E6-BF3D-89FA2B012A3C}" destId="{D73714F5-F12E-4F5B-AD9A-CD9DC8BB3A69}" srcOrd="5" destOrd="0" presId="urn:microsoft.com/office/officeart/2005/8/layout/list1"/>
    <dgm:cxn modelId="{7338EB20-C3C1-4969-9382-97D8474A1210}" type="presParOf" srcId="{15D250ED-C88B-48E6-BF3D-89FA2B012A3C}" destId="{7AC9DFA0-59D8-4201-B1EB-19BE38513162}" srcOrd="6" destOrd="0" presId="urn:microsoft.com/office/officeart/2005/8/layout/list1"/>
    <dgm:cxn modelId="{996A2EFA-49DE-4DF5-AB5E-81CF742561C3}" type="presParOf" srcId="{15D250ED-C88B-48E6-BF3D-89FA2B012A3C}" destId="{379477B7-35A9-425E-BCAD-5E1DBD029B7E}" srcOrd="7" destOrd="0" presId="urn:microsoft.com/office/officeart/2005/8/layout/list1"/>
    <dgm:cxn modelId="{5F42E018-BADF-48EB-8F9A-D73657B54A52}" type="presParOf" srcId="{15D250ED-C88B-48E6-BF3D-89FA2B012A3C}" destId="{483BF194-0C10-4E25-BFB4-75157E30AF07}" srcOrd="8" destOrd="0" presId="urn:microsoft.com/office/officeart/2005/8/layout/list1"/>
    <dgm:cxn modelId="{261FA480-1718-4F16-A063-235D0FB46CAA}" type="presParOf" srcId="{483BF194-0C10-4E25-BFB4-75157E30AF07}" destId="{E714B36B-8176-4DFF-B628-899588B961F2}" srcOrd="0" destOrd="0" presId="urn:microsoft.com/office/officeart/2005/8/layout/list1"/>
    <dgm:cxn modelId="{1FE9144F-BAA9-41F4-932B-7669DBA4B346}" type="presParOf" srcId="{483BF194-0C10-4E25-BFB4-75157E30AF07}" destId="{114B83C3-13E4-451E-8561-D6C1645870AB}" srcOrd="1" destOrd="0" presId="urn:microsoft.com/office/officeart/2005/8/layout/list1"/>
    <dgm:cxn modelId="{1E4FEBA4-3D5F-4539-8814-093E8501D789}" type="presParOf" srcId="{15D250ED-C88B-48E6-BF3D-89FA2B012A3C}" destId="{E7AFF1DC-6DAB-47FF-BB8A-E55679868397}" srcOrd="9" destOrd="0" presId="urn:microsoft.com/office/officeart/2005/8/layout/list1"/>
    <dgm:cxn modelId="{6AB73C68-8E5E-4841-9666-D9215356A2AA}" type="presParOf" srcId="{15D250ED-C88B-48E6-BF3D-89FA2B012A3C}" destId="{B587C360-E9E8-46DD-BF86-1B102D1753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C32142-34E8-45DE-99D4-F5FD619D77B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F40BBCC5-AE5B-470B-91FA-05CE760F29AD}">
      <dgm:prSet phldrT="[Text]"/>
      <dgm:spPr>
        <a:solidFill>
          <a:srgbClr val="0066CC"/>
        </a:solidFill>
        <a:ln>
          <a:noFill/>
        </a:ln>
      </dgm:spPr>
      <dgm:t>
        <a:bodyPr/>
        <a:lstStyle/>
        <a:p>
          <a:r>
            <a:rPr lang="en-US" dirty="0" smtClean="0"/>
            <a:t>4 Key Components</a:t>
          </a:r>
          <a:endParaRPr lang="en-US" dirty="0"/>
        </a:p>
      </dgm:t>
    </dgm:pt>
    <dgm:pt modelId="{CEF2B31B-4A49-45D3-A7AD-A7A9002636D6}" type="parTrans" cxnId="{A2F226D9-3332-48D0-8E90-60DCCCD853E8}">
      <dgm:prSet/>
      <dgm:spPr/>
      <dgm:t>
        <a:bodyPr/>
        <a:lstStyle/>
        <a:p>
          <a:endParaRPr lang="en-US"/>
        </a:p>
      </dgm:t>
    </dgm:pt>
    <dgm:pt modelId="{D3613A2D-6B38-4231-818A-E7616B6A0290}" type="sibTrans" cxnId="{A2F226D9-3332-48D0-8E90-60DCCCD853E8}">
      <dgm:prSet/>
      <dgm:spPr/>
      <dgm:t>
        <a:bodyPr/>
        <a:lstStyle/>
        <a:p>
          <a:endParaRPr lang="en-US"/>
        </a:p>
      </dgm:t>
    </dgm:pt>
    <dgm:pt modelId="{5A276734-CB60-4FF6-B365-B4003892F193}">
      <dgm:prSet phldrT="[Text]"/>
      <dgm:spPr>
        <a:solidFill>
          <a:schemeClr val="accent5">
            <a:lumMod val="20000"/>
            <a:lumOff val="80000"/>
            <a:alpha val="80000"/>
          </a:schemeClr>
        </a:solidFill>
        <a:ln>
          <a:noFill/>
        </a:ln>
      </dgm:spPr>
      <dgm:t>
        <a:bodyPr/>
        <a:lstStyle/>
        <a:p>
          <a:pPr marL="461963" indent="-461963"/>
          <a:r>
            <a:rPr lang="en-US" dirty="0" smtClean="0">
              <a:solidFill>
                <a:srgbClr val="666666"/>
              </a:solidFill>
            </a:rPr>
            <a:t>3</a:t>
          </a:r>
          <a:r>
            <a:rPr lang="en-US" baseline="30000" dirty="0" smtClean="0">
              <a:solidFill>
                <a:srgbClr val="666666"/>
              </a:solidFill>
            </a:rPr>
            <a:t>rd</a:t>
          </a:r>
          <a:r>
            <a:rPr lang="en-US" dirty="0" smtClean="0">
              <a:solidFill>
                <a:srgbClr val="666666"/>
              </a:solidFill>
            </a:rPr>
            <a:t> Party Bodily Injury &amp; Property Damage</a:t>
          </a:r>
          <a:endParaRPr lang="en-US" dirty="0">
            <a:solidFill>
              <a:srgbClr val="666666"/>
            </a:solidFill>
          </a:endParaRPr>
        </a:p>
      </dgm:t>
    </dgm:pt>
    <dgm:pt modelId="{27BC08AD-6F6F-4975-85D7-1FACE4519F73}" type="parTrans" cxnId="{8BA6AE1E-7486-4772-8442-722EBDF857B0}">
      <dgm:prSet/>
      <dgm:spPr/>
      <dgm:t>
        <a:bodyPr/>
        <a:lstStyle/>
        <a:p>
          <a:endParaRPr lang="en-US"/>
        </a:p>
      </dgm:t>
    </dgm:pt>
    <dgm:pt modelId="{EBB45B17-748E-4611-800D-F82B9878B282}" type="sibTrans" cxnId="{8BA6AE1E-7486-4772-8442-722EBDF857B0}">
      <dgm:prSet/>
      <dgm:spPr/>
      <dgm:t>
        <a:bodyPr/>
        <a:lstStyle/>
        <a:p>
          <a:endParaRPr lang="en-US"/>
        </a:p>
      </dgm:t>
    </dgm:pt>
    <dgm:pt modelId="{047456F3-9E8E-4448-9B72-D232182F5E3B}">
      <dgm:prSet phldrT="[Text]"/>
      <dgm:spPr>
        <a:solidFill>
          <a:schemeClr val="accent5">
            <a:lumMod val="20000"/>
            <a:lumOff val="80000"/>
            <a:alpha val="80000"/>
          </a:schemeClr>
        </a:solidFill>
        <a:ln>
          <a:noFill/>
        </a:ln>
      </dgm:spPr>
      <dgm:t>
        <a:bodyPr/>
        <a:lstStyle/>
        <a:p>
          <a:pPr marL="461963" indent="-461963"/>
          <a:r>
            <a:rPr lang="en-US" dirty="0" smtClean="0">
              <a:solidFill>
                <a:srgbClr val="666666"/>
              </a:solidFill>
            </a:rPr>
            <a:t>Products and Completed Operations</a:t>
          </a:r>
          <a:endParaRPr lang="en-US" dirty="0">
            <a:solidFill>
              <a:srgbClr val="666666"/>
            </a:solidFill>
          </a:endParaRPr>
        </a:p>
      </dgm:t>
    </dgm:pt>
    <dgm:pt modelId="{2484BABE-BC58-4EAE-9B5C-F8863ADB2929}" type="parTrans" cxnId="{C4983194-59F8-4A23-BA58-015D2E4856A1}">
      <dgm:prSet/>
      <dgm:spPr/>
      <dgm:t>
        <a:bodyPr/>
        <a:lstStyle/>
        <a:p>
          <a:endParaRPr lang="en-US"/>
        </a:p>
      </dgm:t>
    </dgm:pt>
    <dgm:pt modelId="{8085D8CF-3DFD-4061-BB4D-DE9175A512D3}" type="sibTrans" cxnId="{C4983194-59F8-4A23-BA58-015D2E4856A1}">
      <dgm:prSet/>
      <dgm:spPr/>
      <dgm:t>
        <a:bodyPr/>
        <a:lstStyle/>
        <a:p>
          <a:endParaRPr lang="en-US"/>
        </a:p>
      </dgm:t>
    </dgm:pt>
    <dgm:pt modelId="{09D13B20-4423-47B7-8EBF-B0971DDC13F0}">
      <dgm:prSet phldrT="[Text]"/>
      <dgm:spPr>
        <a:solidFill>
          <a:schemeClr val="accent5">
            <a:lumMod val="20000"/>
            <a:lumOff val="80000"/>
            <a:alpha val="80000"/>
          </a:schemeClr>
        </a:solidFill>
        <a:ln>
          <a:noFill/>
        </a:ln>
      </dgm:spPr>
      <dgm:t>
        <a:bodyPr/>
        <a:lstStyle/>
        <a:p>
          <a:pPr marL="461963" indent="-461963"/>
          <a:r>
            <a:rPr lang="en-US" dirty="0" smtClean="0">
              <a:solidFill>
                <a:srgbClr val="666666"/>
              </a:solidFill>
            </a:rPr>
            <a:t>Personal and Advertising Injury</a:t>
          </a:r>
          <a:endParaRPr lang="en-US" dirty="0">
            <a:solidFill>
              <a:srgbClr val="666666"/>
            </a:solidFill>
          </a:endParaRPr>
        </a:p>
      </dgm:t>
    </dgm:pt>
    <dgm:pt modelId="{103FACC6-BF01-48A1-BC3A-7FE877C12BFF}" type="parTrans" cxnId="{D609FD09-EF2F-4781-8532-13A7D85DE052}">
      <dgm:prSet/>
      <dgm:spPr/>
      <dgm:t>
        <a:bodyPr/>
        <a:lstStyle/>
        <a:p>
          <a:endParaRPr lang="en-US"/>
        </a:p>
      </dgm:t>
    </dgm:pt>
    <dgm:pt modelId="{C6C7B851-1716-428D-AEF9-6C5DF6179397}" type="sibTrans" cxnId="{D609FD09-EF2F-4781-8532-13A7D85DE052}">
      <dgm:prSet/>
      <dgm:spPr/>
      <dgm:t>
        <a:bodyPr/>
        <a:lstStyle/>
        <a:p>
          <a:endParaRPr lang="en-US"/>
        </a:p>
      </dgm:t>
    </dgm:pt>
    <dgm:pt modelId="{CA89EBEC-19D4-4C6F-A84D-479674513C98}">
      <dgm:prSet phldrT="[Text]"/>
      <dgm:spPr>
        <a:solidFill>
          <a:schemeClr val="accent5">
            <a:lumMod val="20000"/>
            <a:lumOff val="80000"/>
            <a:alpha val="80000"/>
          </a:schemeClr>
        </a:solidFill>
        <a:ln>
          <a:noFill/>
        </a:ln>
      </dgm:spPr>
      <dgm:t>
        <a:bodyPr/>
        <a:lstStyle/>
        <a:p>
          <a:pPr marL="461963" indent="-461963"/>
          <a:r>
            <a:rPr lang="en-US" dirty="0" smtClean="0">
              <a:solidFill>
                <a:srgbClr val="666666"/>
              </a:solidFill>
            </a:rPr>
            <a:t>Damage to Rented Premises</a:t>
          </a:r>
          <a:endParaRPr lang="en-US" dirty="0">
            <a:solidFill>
              <a:srgbClr val="666666"/>
            </a:solidFill>
          </a:endParaRPr>
        </a:p>
      </dgm:t>
    </dgm:pt>
    <dgm:pt modelId="{A16AAB42-EC53-45EA-A619-BD79A1905003}" type="parTrans" cxnId="{B2282CF5-74D2-4634-852E-05B432561A31}">
      <dgm:prSet/>
      <dgm:spPr/>
      <dgm:t>
        <a:bodyPr/>
        <a:lstStyle/>
        <a:p>
          <a:endParaRPr lang="en-US"/>
        </a:p>
      </dgm:t>
    </dgm:pt>
    <dgm:pt modelId="{73132375-1A08-4EFE-8764-E9BE8025B0BE}" type="sibTrans" cxnId="{B2282CF5-74D2-4634-852E-05B432561A31}">
      <dgm:prSet/>
      <dgm:spPr/>
      <dgm:t>
        <a:bodyPr/>
        <a:lstStyle/>
        <a:p>
          <a:endParaRPr lang="en-US"/>
        </a:p>
      </dgm:t>
    </dgm:pt>
    <dgm:pt modelId="{B9C1DC93-E6FA-4C66-A7AB-DFB116E08E56}" type="pres">
      <dgm:prSet presAssocID="{78C32142-34E8-45DE-99D4-F5FD619D77B7}" presName="Name0" presStyleCnt="0">
        <dgm:presLayoutVars>
          <dgm:dir/>
          <dgm:animLvl val="lvl"/>
          <dgm:resizeHandles val="exact"/>
        </dgm:presLayoutVars>
      </dgm:prSet>
      <dgm:spPr/>
      <dgm:t>
        <a:bodyPr/>
        <a:lstStyle/>
        <a:p>
          <a:endParaRPr lang="en-US"/>
        </a:p>
      </dgm:t>
    </dgm:pt>
    <dgm:pt modelId="{2EAF4BB6-C805-4CC4-8287-FFA5C3AD4D0A}" type="pres">
      <dgm:prSet presAssocID="{F40BBCC5-AE5B-470B-91FA-05CE760F29AD}" presName="composite" presStyleCnt="0"/>
      <dgm:spPr/>
    </dgm:pt>
    <dgm:pt modelId="{A0B9F6ED-28F6-450E-846E-46C2397129EC}" type="pres">
      <dgm:prSet presAssocID="{F40BBCC5-AE5B-470B-91FA-05CE760F29AD}" presName="parTx" presStyleLbl="alignNode1" presStyleIdx="0" presStyleCnt="1">
        <dgm:presLayoutVars>
          <dgm:chMax val="0"/>
          <dgm:chPref val="0"/>
          <dgm:bulletEnabled val="1"/>
        </dgm:presLayoutVars>
      </dgm:prSet>
      <dgm:spPr/>
      <dgm:t>
        <a:bodyPr/>
        <a:lstStyle/>
        <a:p>
          <a:endParaRPr lang="en-US"/>
        </a:p>
      </dgm:t>
    </dgm:pt>
    <dgm:pt modelId="{8AB9FAFB-64A8-492E-BCC3-EF2E502C3DF9}" type="pres">
      <dgm:prSet presAssocID="{F40BBCC5-AE5B-470B-91FA-05CE760F29AD}" presName="desTx" presStyleLbl="alignAccFollowNode1" presStyleIdx="0" presStyleCnt="1">
        <dgm:presLayoutVars>
          <dgm:bulletEnabled val="1"/>
        </dgm:presLayoutVars>
      </dgm:prSet>
      <dgm:spPr/>
      <dgm:t>
        <a:bodyPr/>
        <a:lstStyle/>
        <a:p>
          <a:endParaRPr lang="en-US"/>
        </a:p>
      </dgm:t>
    </dgm:pt>
  </dgm:ptLst>
  <dgm:cxnLst>
    <dgm:cxn modelId="{52C36120-7717-4189-9F78-E77F03088259}" type="presOf" srcId="{09D13B20-4423-47B7-8EBF-B0971DDC13F0}" destId="{8AB9FAFB-64A8-492E-BCC3-EF2E502C3DF9}" srcOrd="0" destOrd="2" presId="urn:microsoft.com/office/officeart/2005/8/layout/hList1"/>
    <dgm:cxn modelId="{8BA6AE1E-7486-4772-8442-722EBDF857B0}" srcId="{F40BBCC5-AE5B-470B-91FA-05CE760F29AD}" destId="{5A276734-CB60-4FF6-B365-B4003892F193}" srcOrd="0" destOrd="0" parTransId="{27BC08AD-6F6F-4975-85D7-1FACE4519F73}" sibTransId="{EBB45B17-748E-4611-800D-F82B9878B282}"/>
    <dgm:cxn modelId="{B126908E-3A6E-471E-AB3A-E2343A4F5C84}" type="presOf" srcId="{047456F3-9E8E-4448-9B72-D232182F5E3B}" destId="{8AB9FAFB-64A8-492E-BCC3-EF2E502C3DF9}" srcOrd="0" destOrd="1" presId="urn:microsoft.com/office/officeart/2005/8/layout/hList1"/>
    <dgm:cxn modelId="{B2282CF5-74D2-4634-852E-05B432561A31}" srcId="{F40BBCC5-AE5B-470B-91FA-05CE760F29AD}" destId="{CA89EBEC-19D4-4C6F-A84D-479674513C98}" srcOrd="3" destOrd="0" parTransId="{A16AAB42-EC53-45EA-A619-BD79A1905003}" sibTransId="{73132375-1A08-4EFE-8764-E9BE8025B0BE}"/>
    <dgm:cxn modelId="{31237EAE-F75E-441B-A4B7-315B17621BA4}" type="presOf" srcId="{CA89EBEC-19D4-4C6F-A84D-479674513C98}" destId="{8AB9FAFB-64A8-492E-BCC3-EF2E502C3DF9}" srcOrd="0" destOrd="3" presId="urn:microsoft.com/office/officeart/2005/8/layout/hList1"/>
    <dgm:cxn modelId="{BFA9CF78-22BD-427C-809A-6855291BFC67}" type="presOf" srcId="{F40BBCC5-AE5B-470B-91FA-05CE760F29AD}" destId="{A0B9F6ED-28F6-450E-846E-46C2397129EC}" srcOrd="0" destOrd="0" presId="urn:microsoft.com/office/officeart/2005/8/layout/hList1"/>
    <dgm:cxn modelId="{D609FD09-EF2F-4781-8532-13A7D85DE052}" srcId="{F40BBCC5-AE5B-470B-91FA-05CE760F29AD}" destId="{09D13B20-4423-47B7-8EBF-B0971DDC13F0}" srcOrd="2" destOrd="0" parTransId="{103FACC6-BF01-48A1-BC3A-7FE877C12BFF}" sibTransId="{C6C7B851-1716-428D-AEF9-6C5DF6179397}"/>
    <dgm:cxn modelId="{45247B4F-4C7A-414B-ADBC-A750F09AAF97}" type="presOf" srcId="{78C32142-34E8-45DE-99D4-F5FD619D77B7}" destId="{B9C1DC93-E6FA-4C66-A7AB-DFB116E08E56}" srcOrd="0" destOrd="0" presId="urn:microsoft.com/office/officeart/2005/8/layout/hList1"/>
    <dgm:cxn modelId="{A2F226D9-3332-48D0-8E90-60DCCCD853E8}" srcId="{78C32142-34E8-45DE-99D4-F5FD619D77B7}" destId="{F40BBCC5-AE5B-470B-91FA-05CE760F29AD}" srcOrd="0" destOrd="0" parTransId="{CEF2B31B-4A49-45D3-A7AD-A7A9002636D6}" sibTransId="{D3613A2D-6B38-4231-818A-E7616B6A0290}"/>
    <dgm:cxn modelId="{8BD43A1A-1C4A-49CA-97C3-1CB30587D19E}" type="presOf" srcId="{5A276734-CB60-4FF6-B365-B4003892F193}" destId="{8AB9FAFB-64A8-492E-BCC3-EF2E502C3DF9}" srcOrd="0" destOrd="0" presId="urn:microsoft.com/office/officeart/2005/8/layout/hList1"/>
    <dgm:cxn modelId="{C4983194-59F8-4A23-BA58-015D2E4856A1}" srcId="{F40BBCC5-AE5B-470B-91FA-05CE760F29AD}" destId="{047456F3-9E8E-4448-9B72-D232182F5E3B}" srcOrd="1" destOrd="0" parTransId="{2484BABE-BC58-4EAE-9B5C-F8863ADB2929}" sibTransId="{8085D8CF-3DFD-4061-BB4D-DE9175A512D3}"/>
    <dgm:cxn modelId="{8841DA92-18CA-480C-BE64-8AB9EA9F5495}" type="presParOf" srcId="{B9C1DC93-E6FA-4C66-A7AB-DFB116E08E56}" destId="{2EAF4BB6-C805-4CC4-8287-FFA5C3AD4D0A}" srcOrd="0" destOrd="0" presId="urn:microsoft.com/office/officeart/2005/8/layout/hList1"/>
    <dgm:cxn modelId="{A3BD92F2-77E3-4221-A3DC-08B4F9FE54A9}" type="presParOf" srcId="{2EAF4BB6-C805-4CC4-8287-FFA5C3AD4D0A}" destId="{A0B9F6ED-28F6-450E-846E-46C2397129EC}" srcOrd="0" destOrd="0" presId="urn:microsoft.com/office/officeart/2005/8/layout/hList1"/>
    <dgm:cxn modelId="{6C91757D-8FC5-4FC6-B525-993B6BD75FFD}" type="presParOf" srcId="{2EAF4BB6-C805-4CC4-8287-FFA5C3AD4D0A}" destId="{8AB9FAFB-64A8-492E-BCC3-EF2E502C3D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3E2598-5807-4DA7-8B2E-E404A8971F9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78943A7C-114C-4477-B3C4-EC4BF6F7F2E5}">
      <dgm:prSet phldrT="[Text]"/>
      <dgm:spPr>
        <a:solidFill>
          <a:srgbClr val="009CE5"/>
        </a:solidFill>
      </dgm:spPr>
      <dgm:t>
        <a:bodyPr/>
        <a:lstStyle/>
        <a:p>
          <a:r>
            <a:rPr lang="en-US" dirty="0" smtClean="0"/>
            <a:t>Standard Limits</a:t>
          </a:r>
        </a:p>
      </dgm:t>
    </dgm:pt>
    <dgm:pt modelId="{2E18E88F-1F51-4D03-8E8A-A30135790EF0}" type="parTrans" cxnId="{EF41BCAE-46B9-4D6E-9FBC-84296916D272}">
      <dgm:prSet/>
      <dgm:spPr/>
      <dgm:t>
        <a:bodyPr/>
        <a:lstStyle/>
        <a:p>
          <a:endParaRPr lang="en-US"/>
        </a:p>
      </dgm:t>
    </dgm:pt>
    <dgm:pt modelId="{0DC41E6D-B996-4916-B91A-2C8B4255BB91}" type="sibTrans" cxnId="{EF41BCAE-46B9-4D6E-9FBC-84296916D272}">
      <dgm:prSet/>
      <dgm:spPr/>
      <dgm:t>
        <a:bodyPr/>
        <a:lstStyle/>
        <a:p>
          <a:endParaRPr lang="en-US"/>
        </a:p>
      </dgm:t>
    </dgm:pt>
    <dgm:pt modelId="{931CA026-9407-409F-985D-A2BA0F5B3FA1}">
      <dgm:prSet phldrT="[Text]"/>
      <dgm:spPr>
        <a:solidFill>
          <a:srgbClr val="009CE5"/>
        </a:solidFill>
      </dgm:spPr>
      <dgm:t>
        <a:bodyPr/>
        <a:lstStyle/>
        <a:p>
          <a:r>
            <a:rPr lang="en-US" dirty="0" smtClean="0"/>
            <a:t>Higher Coverage Limit Considerations</a:t>
          </a:r>
          <a:endParaRPr lang="en-US" dirty="0"/>
        </a:p>
      </dgm:t>
    </dgm:pt>
    <dgm:pt modelId="{BBA9F03A-BC9C-42DE-8FC4-6C00B4E5C632}" type="parTrans" cxnId="{C5CF0406-F6EA-420E-AB2D-7D0EE40F50C0}">
      <dgm:prSet/>
      <dgm:spPr/>
      <dgm:t>
        <a:bodyPr/>
        <a:lstStyle/>
        <a:p>
          <a:endParaRPr lang="en-US"/>
        </a:p>
      </dgm:t>
    </dgm:pt>
    <dgm:pt modelId="{54FD79D4-878A-48A0-9817-AA048F3B6A91}" type="sibTrans" cxnId="{C5CF0406-F6EA-420E-AB2D-7D0EE40F50C0}">
      <dgm:prSet/>
      <dgm:spPr/>
      <dgm:t>
        <a:bodyPr/>
        <a:lstStyle/>
        <a:p>
          <a:endParaRPr lang="en-US"/>
        </a:p>
      </dgm:t>
    </dgm:pt>
    <dgm:pt modelId="{35BC5856-D9E2-4F1B-8344-9C52D8A9957B}">
      <dgm:prSet phldrT="[Text]"/>
      <dgm:spPr>
        <a:ln>
          <a:solidFill>
            <a:srgbClr val="009CE5"/>
          </a:solidFill>
        </a:ln>
      </dgm:spPr>
      <dgm:t>
        <a:bodyPr/>
        <a:lstStyle/>
        <a:p>
          <a:r>
            <a:rPr lang="en-US" dirty="0" smtClean="0">
              <a:solidFill>
                <a:srgbClr val="666666"/>
              </a:solidFill>
            </a:rPr>
            <a:t>$1 Million per occurrence / $2 Million aggregate</a:t>
          </a:r>
        </a:p>
      </dgm:t>
    </dgm:pt>
    <dgm:pt modelId="{F1844CE3-55C5-4273-A309-FBEA5F44337B}" type="parTrans" cxnId="{D32116A2-6100-4203-BB41-B01017C60964}">
      <dgm:prSet/>
      <dgm:spPr/>
      <dgm:t>
        <a:bodyPr/>
        <a:lstStyle/>
        <a:p>
          <a:endParaRPr lang="en-US"/>
        </a:p>
      </dgm:t>
    </dgm:pt>
    <dgm:pt modelId="{CC23ACF1-3DBD-42C9-A335-E0F20A34E6DE}" type="sibTrans" cxnId="{D32116A2-6100-4203-BB41-B01017C60964}">
      <dgm:prSet/>
      <dgm:spPr/>
      <dgm:t>
        <a:bodyPr/>
        <a:lstStyle/>
        <a:p>
          <a:endParaRPr lang="en-US"/>
        </a:p>
      </dgm:t>
    </dgm:pt>
    <dgm:pt modelId="{F6D7C139-4034-41D9-A1DD-DF43AE1F3DE3}">
      <dgm:prSet phldrT="[Text]"/>
      <dgm:spPr>
        <a:ln>
          <a:solidFill>
            <a:srgbClr val="009CE5"/>
          </a:solidFill>
        </a:ln>
      </dgm:spPr>
      <dgm:t>
        <a:bodyPr/>
        <a:lstStyle/>
        <a:p>
          <a:r>
            <a:rPr lang="en-US" dirty="0" smtClean="0">
              <a:solidFill>
                <a:srgbClr val="666666"/>
              </a:solidFill>
            </a:rPr>
            <a:t>BYOB</a:t>
          </a:r>
          <a:endParaRPr lang="en-US" dirty="0">
            <a:solidFill>
              <a:srgbClr val="666666"/>
            </a:solidFill>
          </a:endParaRPr>
        </a:p>
      </dgm:t>
    </dgm:pt>
    <dgm:pt modelId="{DFC05454-AB8F-43DD-8FD0-F2B778212F87}" type="parTrans" cxnId="{96C73B98-A423-4600-865F-A1F13B0C96CD}">
      <dgm:prSet/>
      <dgm:spPr/>
      <dgm:t>
        <a:bodyPr/>
        <a:lstStyle/>
        <a:p>
          <a:endParaRPr lang="en-US"/>
        </a:p>
      </dgm:t>
    </dgm:pt>
    <dgm:pt modelId="{9A41187F-8B81-4475-B055-5CB779E83C23}" type="sibTrans" cxnId="{96C73B98-A423-4600-865F-A1F13B0C96CD}">
      <dgm:prSet/>
      <dgm:spPr/>
      <dgm:t>
        <a:bodyPr/>
        <a:lstStyle/>
        <a:p>
          <a:endParaRPr lang="en-US"/>
        </a:p>
      </dgm:t>
    </dgm:pt>
    <dgm:pt modelId="{61378528-1BB9-481F-8877-9CE37D941249}">
      <dgm:prSet phldrT="[Text]"/>
      <dgm:spPr>
        <a:ln>
          <a:solidFill>
            <a:srgbClr val="009CE5"/>
          </a:solidFill>
        </a:ln>
      </dgm:spPr>
      <dgm:t>
        <a:bodyPr/>
        <a:lstStyle/>
        <a:p>
          <a:r>
            <a:rPr lang="en-US" dirty="0" smtClean="0">
              <a:solidFill>
                <a:srgbClr val="666666"/>
              </a:solidFill>
            </a:rPr>
            <a:t>Higher hazard attractions</a:t>
          </a:r>
          <a:endParaRPr lang="en-US" dirty="0">
            <a:solidFill>
              <a:srgbClr val="666666"/>
            </a:solidFill>
          </a:endParaRPr>
        </a:p>
      </dgm:t>
    </dgm:pt>
    <dgm:pt modelId="{E9C359F4-51A5-4B76-A5FA-E8A317FFBE1C}" type="parTrans" cxnId="{5138029B-26C0-45D7-9522-05BE37245577}">
      <dgm:prSet/>
      <dgm:spPr/>
      <dgm:t>
        <a:bodyPr/>
        <a:lstStyle/>
        <a:p>
          <a:endParaRPr lang="en-US"/>
        </a:p>
      </dgm:t>
    </dgm:pt>
    <dgm:pt modelId="{14D2BAB5-DE5B-4E1C-81D8-CBF6F7D7123A}" type="sibTrans" cxnId="{5138029B-26C0-45D7-9522-05BE37245577}">
      <dgm:prSet/>
      <dgm:spPr/>
      <dgm:t>
        <a:bodyPr/>
        <a:lstStyle/>
        <a:p>
          <a:endParaRPr lang="en-US"/>
        </a:p>
      </dgm:t>
    </dgm:pt>
    <dgm:pt modelId="{E841A4E3-ACF3-4DD9-BF48-8BA399669DED}">
      <dgm:prSet phldrT="[Text]"/>
      <dgm:spPr>
        <a:ln>
          <a:solidFill>
            <a:srgbClr val="009CE5"/>
          </a:solidFill>
        </a:ln>
      </dgm:spPr>
      <dgm:t>
        <a:bodyPr/>
        <a:lstStyle/>
        <a:p>
          <a:r>
            <a:rPr lang="en-US" dirty="0" smtClean="0">
              <a:solidFill>
                <a:srgbClr val="666666"/>
              </a:solidFill>
            </a:rPr>
            <a:t>State/Jurisdiction</a:t>
          </a:r>
          <a:endParaRPr lang="en-US" dirty="0">
            <a:solidFill>
              <a:srgbClr val="666666"/>
            </a:solidFill>
          </a:endParaRPr>
        </a:p>
      </dgm:t>
    </dgm:pt>
    <dgm:pt modelId="{A4854848-BEED-4820-B770-10DDC41EAC3D}" type="parTrans" cxnId="{753236B4-3A3C-424C-9FB7-0DDFEB908290}">
      <dgm:prSet/>
      <dgm:spPr/>
      <dgm:t>
        <a:bodyPr/>
        <a:lstStyle/>
        <a:p>
          <a:endParaRPr lang="en-US"/>
        </a:p>
      </dgm:t>
    </dgm:pt>
    <dgm:pt modelId="{6928D513-0106-4F80-935B-024CCE988B57}" type="sibTrans" cxnId="{753236B4-3A3C-424C-9FB7-0DDFEB908290}">
      <dgm:prSet/>
      <dgm:spPr/>
      <dgm:t>
        <a:bodyPr/>
        <a:lstStyle/>
        <a:p>
          <a:endParaRPr lang="en-US"/>
        </a:p>
      </dgm:t>
    </dgm:pt>
    <dgm:pt modelId="{A23D46E5-10EF-44B6-8FA4-09920A1CDA62}" type="pres">
      <dgm:prSet presAssocID="{F83E2598-5807-4DA7-8B2E-E404A8971F90}" presName="linear" presStyleCnt="0">
        <dgm:presLayoutVars>
          <dgm:dir/>
          <dgm:animLvl val="lvl"/>
          <dgm:resizeHandles val="exact"/>
        </dgm:presLayoutVars>
      </dgm:prSet>
      <dgm:spPr/>
      <dgm:t>
        <a:bodyPr/>
        <a:lstStyle/>
        <a:p>
          <a:endParaRPr lang="en-US"/>
        </a:p>
      </dgm:t>
    </dgm:pt>
    <dgm:pt modelId="{76590D98-A232-49D9-97DF-F659B009EA72}" type="pres">
      <dgm:prSet presAssocID="{78943A7C-114C-4477-B3C4-EC4BF6F7F2E5}" presName="parentLin" presStyleCnt="0"/>
      <dgm:spPr/>
    </dgm:pt>
    <dgm:pt modelId="{D40A3700-172E-4F36-B089-B74DAD2C5CCE}" type="pres">
      <dgm:prSet presAssocID="{78943A7C-114C-4477-B3C4-EC4BF6F7F2E5}" presName="parentLeftMargin" presStyleLbl="node1" presStyleIdx="0" presStyleCnt="2"/>
      <dgm:spPr/>
      <dgm:t>
        <a:bodyPr/>
        <a:lstStyle/>
        <a:p>
          <a:endParaRPr lang="en-US"/>
        </a:p>
      </dgm:t>
    </dgm:pt>
    <dgm:pt modelId="{AB6972FD-1D62-4124-95F3-D82565F52131}" type="pres">
      <dgm:prSet presAssocID="{78943A7C-114C-4477-B3C4-EC4BF6F7F2E5}" presName="parentText" presStyleLbl="node1" presStyleIdx="0" presStyleCnt="2" custLinFactNeighborY="-2991">
        <dgm:presLayoutVars>
          <dgm:chMax val="0"/>
          <dgm:bulletEnabled val="1"/>
        </dgm:presLayoutVars>
      </dgm:prSet>
      <dgm:spPr/>
      <dgm:t>
        <a:bodyPr/>
        <a:lstStyle/>
        <a:p>
          <a:endParaRPr lang="en-US"/>
        </a:p>
      </dgm:t>
    </dgm:pt>
    <dgm:pt modelId="{767B09AA-56FD-49D4-B1D0-530C38284442}" type="pres">
      <dgm:prSet presAssocID="{78943A7C-114C-4477-B3C4-EC4BF6F7F2E5}" presName="negativeSpace" presStyleCnt="0"/>
      <dgm:spPr/>
    </dgm:pt>
    <dgm:pt modelId="{09C64015-1771-411D-8E1F-CC9AF3027678}" type="pres">
      <dgm:prSet presAssocID="{78943A7C-114C-4477-B3C4-EC4BF6F7F2E5}" presName="childText" presStyleLbl="conFgAcc1" presStyleIdx="0" presStyleCnt="2">
        <dgm:presLayoutVars>
          <dgm:bulletEnabled val="1"/>
        </dgm:presLayoutVars>
      </dgm:prSet>
      <dgm:spPr/>
      <dgm:t>
        <a:bodyPr/>
        <a:lstStyle/>
        <a:p>
          <a:endParaRPr lang="en-US"/>
        </a:p>
      </dgm:t>
    </dgm:pt>
    <dgm:pt modelId="{B534D9EE-FB7E-43C9-8789-5AAA5F633845}" type="pres">
      <dgm:prSet presAssocID="{0DC41E6D-B996-4916-B91A-2C8B4255BB91}" presName="spaceBetweenRectangles" presStyleCnt="0"/>
      <dgm:spPr/>
    </dgm:pt>
    <dgm:pt modelId="{C92B8778-7815-4E12-8A8A-1D11FF0CE9AC}" type="pres">
      <dgm:prSet presAssocID="{931CA026-9407-409F-985D-A2BA0F5B3FA1}" presName="parentLin" presStyleCnt="0"/>
      <dgm:spPr/>
    </dgm:pt>
    <dgm:pt modelId="{52565B3B-7543-4E0C-805D-A25A46B6180D}" type="pres">
      <dgm:prSet presAssocID="{931CA026-9407-409F-985D-A2BA0F5B3FA1}" presName="parentLeftMargin" presStyleLbl="node1" presStyleIdx="0" presStyleCnt="2"/>
      <dgm:spPr/>
      <dgm:t>
        <a:bodyPr/>
        <a:lstStyle/>
        <a:p>
          <a:endParaRPr lang="en-US"/>
        </a:p>
      </dgm:t>
    </dgm:pt>
    <dgm:pt modelId="{A669011C-1ADA-4C26-8C3A-3FC23C85B839}" type="pres">
      <dgm:prSet presAssocID="{931CA026-9407-409F-985D-A2BA0F5B3FA1}" presName="parentText" presStyleLbl="node1" presStyleIdx="1" presStyleCnt="2">
        <dgm:presLayoutVars>
          <dgm:chMax val="0"/>
          <dgm:bulletEnabled val="1"/>
        </dgm:presLayoutVars>
      </dgm:prSet>
      <dgm:spPr/>
      <dgm:t>
        <a:bodyPr/>
        <a:lstStyle/>
        <a:p>
          <a:endParaRPr lang="en-US"/>
        </a:p>
      </dgm:t>
    </dgm:pt>
    <dgm:pt modelId="{CB01C4AE-2601-44C6-9018-47E90A8C0313}" type="pres">
      <dgm:prSet presAssocID="{931CA026-9407-409F-985D-A2BA0F5B3FA1}" presName="negativeSpace" presStyleCnt="0"/>
      <dgm:spPr/>
    </dgm:pt>
    <dgm:pt modelId="{97C874DA-E4F5-4B9B-9500-B372BFC4E45A}" type="pres">
      <dgm:prSet presAssocID="{931CA026-9407-409F-985D-A2BA0F5B3FA1}" presName="childText" presStyleLbl="conFgAcc1" presStyleIdx="1" presStyleCnt="2" custLinFactNeighborX="526" custLinFactNeighborY="-8068">
        <dgm:presLayoutVars>
          <dgm:bulletEnabled val="1"/>
        </dgm:presLayoutVars>
      </dgm:prSet>
      <dgm:spPr/>
      <dgm:t>
        <a:bodyPr/>
        <a:lstStyle/>
        <a:p>
          <a:endParaRPr lang="en-US"/>
        </a:p>
      </dgm:t>
    </dgm:pt>
  </dgm:ptLst>
  <dgm:cxnLst>
    <dgm:cxn modelId="{5138029B-26C0-45D7-9522-05BE37245577}" srcId="{931CA026-9407-409F-985D-A2BA0F5B3FA1}" destId="{61378528-1BB9-481F-8877-9CE37D941249}" srcOrd="1" destOrd="0" parTransId="{E9C359F4-51A5-4B76-A5FA-E8A317FFBE1C}" sibTransId="{14D2BAB5-DE5B-4E1C-81D8-CBF6F7D7123A}"/>
    <dgm:cxn modelId="{54AE3AE8-4730-42E2-9A2C-212EF25318C1}" type="presOf" srcId="{35BC5856-D9E2-4F1B-8344-9C52D8A9957B}" destId="{09C64015-1771-411D-8E1F-CC9AF3027678}" srcOrd="0" destOrd="0" presId="urn:microsoft.com/office/officeart/2005/8/layout/list1"/>
    <dgm:cxn modelId="{C5CF0406-F6EA-420E-AB2D-7D0EE40F50C0}" srcId="{F83E2598-5807-4DA7-8B2E-E404A8971F90}" destId="{931CA026-9407-409F-985D-A2BA0F5B3FA1}" srcOrd="1" destOrd="0" parTransId="{BBA9F03A-BC9C-42DE-8FC4-6C00B4E5C632}" sibTransId="{54FD79D4-878A-48A0-9817-AA048F3B6A91}"/>
    <dgm:cxn modelId="{A8E5B62D-E9D0-4E22-9797-2BF402B8984D}" type="presOf" srcId="{78943A7C-114C-4477-B3C4-EC4BF6F7F2E5}" destId="{AB6972FD-1D62-4124-95F3-D82565F52131}" srcOrd="1" destOrd="0" presId="urn:microsoft.com/office/officeart/2005/8/layout/list1"/>
    <dgm:cxn modelId="{C81964CD-7F4C-4F43-97DA-03CA575BC6B1}" type="presOf" srcId="{F6D7C139-4034-41D9-A1DD-DF43AE1F3DE3}" destId="{97C874DA-E4F5-4B9B-9500-B372BFC4E45A}" srcOrd="0" destOrd="0" presId="urn:microsoft.com/office/officeart/2005/8/layout/list1"/>
    <dgm:cxn modelId="{EF41BCAE-46B9-4D6E-9FBC-84296916D272}" srcId="{F83E2598-5807-4DA7-8B2E-E404A8971F90}" destId="{78943A7C-114C-4477-B3C4-EC4BF6F7F2E5}" srcOrd="0" destOrd="0" parTransId="{2E18E88F-1F51-4D03-8E8A-A30135790EF0}" sibTransId="{0DC41E6D-B996-4916-B91A-2C8B4255BB91}"/>
    <dgm:cxn modelId="{58A41523-4A44-4E0E-BD3C-E83FAB8A677F}" type="presOf" srcId="{F83E2598-5807-4DA7-8B2E-E404A8971F90}" destId="{A23D46E5-10EF-44B6-8FA4-09920A1CDA62}" srcOrd="0" destOrd="0" presId="urn:microsoft.com/office/officeart/2005/8/layout/list1"/>
    <dgm:cxn modelId="{753236B4-3A3C-424C-9FB7-0DDFEB908290}" srcId="{931CA026-9407-409F-985D-A2BA0F5B3FA1}" destId="{E841A4E3-ACF3-4DD9-BF48-8BA399669DED}" srcOrd="2" destOrd="0" parTransId="{A4854848-BEED-4820-B770-10DDC41EAC3D}" sibTransId="{6928D513-0106-4F80-935B-024CCE988B57}"/>
    <dgm:cxn modelId="{508B7260-BB5D-4641-B518-3F084635B040}" type="presOf" srcId="{931CA026-9407-409F-985D-A2BA0F5B3FA1}" destId="{52565B3B-7543-4E0C-805D-A25A46B6180D}" srcOrd="0" destOrd="0" presId="urn:microsoft.com/office/officeart/2005/8/layout/list1"/>
    <dgm:cxn modelId="{D32116A2-6100-4203-BB41-B01017C60964}" srcId="{78943A7C-114C-4477-B3C4-EC4BF6F7F2E5}" destId="{35BC5856-D9E2-4F1B-8344-9C52D8A9957B}" srcOrd="0" destOrd="0" parTransId="{F1844CE3-55C5-4273-A309-FBEA5F44337B}" sibTransId="{CC23ACF1-3DBD-42C9-A335-E0F20A34E6DE}"/>
    <dgm:cxn modelId="{BC419AAC-2DC2-47DA-B1BF-F66A28986BB0}" type="presOf" srcId="{78943A7C-114C-4477-B3C4-EC4BF6F7F2E5}" destId="{D40A3700-172E-4F36-B089-B74DAD2C5CCE}" srcOrd="0" destOrd="0" presId="urn:microsoft.com/office/officeart/2005/8/layout/list1"/>
    <dgm:cxn modelId="{96C73B98-A423-4600-865F-A1F13B0C96CD}" srcId="{931CA026-9407-409F-985D-A2BA0F5B3FA1}" destId="{F6D7C139-4034-41D9-A1DD-DF43AE1F3DE3}" srcOrd="0" destOrd="0" parTransId="{DFC05454-AB8F-43DD-8FD0-F2B778212F87}" sibTransId="{9A41187F-8B81-4475-B055-5CB779E83C23}"/>
    <dgm:cxn modelId="{D9D2401C-3EC5-4002-920B-75CEF6CBF1E2}" type="presOf" srcId="{61378528-1BB9-481F-8877-9CE37D941249}" destId="{97C874DA-E4F5-4B9B-9500-B372BFC4E45A}" srcOrd="0" destOrd="1" presId="urn:microsoft.com/office/officeart/2005/8/layout/list1"/>
    <dgm:cxn modelId="{5B14D7BA-390A-4FB2-B735-3ABE0B2D8338}" type="presOf" srcId="{E841A4E3-ACF3-4DD9-BF48-8BA399669DED}" destId="{97C874DA-E4F5-4B9B-9500-B372BFC4E45A}" srcOrd="0" destOrd="2" presId="urn:microsoft.com/office/officeart/2005/8/layout/list1"/>
    <dgm:cxn modelId="{955EB728-A19C-4867-BEFC-D23867F6C6EB}" type="presOf" srcId="{931CA026-9407-409F-985D-A2BA0F5B3FA1}" destId="{A669011C-1ADA-4C26-8C3A-3FC23C85B839}" srcOrd="1" destOrd="0" presId="urn:microsoft.com/office/officeart/2005/8/layout/list1"/>
    <dgm:cxn modelId="{EB9E0FCC-32D6-494C-ADF9-6B1B4F3E88A0}" type="presParOf" srcId="{A23D46E5-10EF-44B6-8FA4-09920A1CDA62}" destId="{76590D98-A232-49D9-97DF-F659B009EA72}" srcOrd="0" destOrd="0" presId="urn:microsoft.com/office/officeart/2005/8/layout/list1"/>
    <dgm:cxn modelId="{A51C8A2C-7C9B-4360-B833-375FCABB66F2}" type="presParOf" srcId="{76590D98-A232-49D9-97DF-F659B009EA72}" destId="{D40A3700-172E-4F36-B089-B74DAD2C5CCE}" srcOrd="0" destOrd="0" presId="urn:microsoft.com/office/officeart/2005/8/layout/list1"/>
    <dgm:cxn modelId="{C41C762F-C8E2-4EE3-8BCB-455F8718E21A}" type="presParOf" srcId="{76590D98-A232-49D9-97DF-F659B009EA72}" destId="{AB6972FD-1D62-4124-95F3-D82565F52131}" srcOrd="1" destOrd="0" presId="urn:microsoft.com/office/officeart/2005/8/layout/list1"/>
    <dgm:cxn modelId="{85A41511-FE49-4FCA-A82C-580E104F101B}" type="presParOf" srcId="{A23D46E5-10EF-44B6-8FA4-09920A1CDA62}" destId="{767B09AA-56FD-49D4-B1D0-530C38284442}" srcOrd="1" destOrd="0" presId="urn:microsoft.com/office/officeart/2005/8/layout/list1"/>
    <dgm:cxn modelId="{3218B9BF-4CE6-40E1-A56B-66885759629D}" type="presParOf" srcId="{A23D46E5-10EF-44B6-8FA4-09920A1CDA62}" destId="{09C64015-1771-411D-8E1F-CC9AF3027678}" srcOrd="2" destOrd="0" presId="urn:microsoft.com/office/officeart/2005/8/layout/list1"/>
    <dgm:cxn modelId="{68AA95AE-234D-4385-917C-BE441F026E7B}" type="presParOf" srcId="{A23D46E5-10EF-44B6-8FA4-09920A1CDA62}" destId="{B534D9EE-FB7E-43C9-8789-5AAA5F633845}" srcOrd="3" destOrd="0" presId="urn:microsoft.com/office/officeart/2005/8/layout/list1"/>
    <dgm:cxn modelId="{14991C91-E65B-4584-80CE-E4FBEC5D4F79}" type="presParOf" srcId="{A23D46E5-10EF-44B6-8FA4-09920A1CDA62}" destId="{C92B8778-7815-4E12-8A8A-1D11FF0CE9AC}" srcOrd="4" destOrd="0" presId="urn:microsoft.com/office/officeart/2005/8/layout/list1"/>
    <dgm:cxn modelId="{D7C91758-E5BE-4FEA-9664-312F65631808}" type="presParOf" srcId="{C92B8778-7815-4E12-8A8A-1D11FF0CE9AC}" destId="{52565B3B-7543-4E0C-805D-A25A46B6180D}" srcOrd="0" destOrd="0" presId="urn:microsoft.com/office/officeart/2005/8/layout/list1"/>
    <dgm:cxn modelId="{7171F9C9-AE20-4840-80DD-E14C843A3752}" type="presParOf" srcId="{C92B8778-7815-4E12-8A8A-1D11FF0CE9AC}" destId="{A669011C-1ADA-4C26-8C3A-3FC23C85B839}" srcOrd="1" destOrd="0" presId="urn:microsoft.com/office/officeart/2005/8/layout/list1"/>
    <dgm:cxn modelId="{F9112CAA-8A90-486D-B894-2099FABDC7E3}" type="presParOf" srcId="{A23D46E5-10EF-44B6-8FA4-09920A1CDA62}" destId="{CB01C4AE-2601-44C6-9018-47E90A8C0313}" srcOrd="5" destOrd="0" presId="urn:microsoft.com/office/officeart/2005/8/layout/list1"/>
    <dgm:cxn modelId="{5223DC10-54B3-497F-8B17-81D381B291F9}" type="presParOf" srcId="{A23D46E5-10EF-44B6-8FA4-09920A1CDA62}" destId="{97C874DA-E4F5-4B9B-9500-B372BFC4E45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0BE5DE-8FF6-4198-85DF-FCB807E568C1}"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F920776C-98CA-46A6-8AA4-55B20006B11D}">
      <dgm:prSet phldrT="[Text]"/>
      <dgm:spPr>
        <a:ln>
          <a:solidFill>
            <a:srgbClr val="8A3399">
              <a:alpha val="80000"/>
            </a:srgbClr>
          </a:solidFill>
        </a:ln>
      </dgm:spPr>
      <dgm:t>
        <a:bodyPr/>
        <a:lstStyle/>
        <a:p>
          <a:r>
            <a:rPr lang="en-US" b="1" dirty="0" smtClean="0">
              <a:solidFill>
                <a:srgbClr val="666666"/>
              </a:solidFill>
            </a:rPr>
            <a:t>Rating</a:t>
          </a:r>
          <a:endParaRPr lang="en-US" b="1" dirty="0">
            <a:solidFill>
              <a:srgbClr val="666666"/>
            </a:solidFill>
          </a:endParaRPr>
        </a:p>
      </dgm:t>
    </dgm:pt>
    <dgm:pt modelId="{8A02F74D-4694-4CD4-922F-EEA2776DD17E}" type="parTrans" cxnId="{7395AFB5-6175-4CA7-995A-33BC1792012F}">
      <dgm:prSet/>
      <dgm:spPr/>
      <dgm:t>
        <a:bodyPr/>
        <a:lstStyle/>
        <a:p>
          <a:endParaRPr lang="en-US"/>
        </a:p>
      </dgm:t>
    </dgm:pt>
    <dgm:pt modelId="{251305E8-EA3F-4687-9AD4-21C2EE387CE5}" type="sibTrans" cxnId="{7395AFB5-6175-4CA7-995A-33BC1792012F}">
      <dgm:prSet/>
      <dgm:spPr/>
      <dgm:t>
        <a:bodyPr/>
        <a:lstStyle/>
        <a:p>
          <a:endParaRPr lang="en-US"/>
        </a:p>
      </dgm:t>
    </dgm:pt>
    <dgm:pt modelId="{3967C6D5-97C9-46BA-8281-2FAF61CD4E66}">
      <dgm:prSet phldrT="[Text]"/>
      <dgm:spPr>
        <a:ln>
          <a:solidFill>
            <a:srgbClr val="8A3399">
              <a:alpha val="80000"/>
            </a:srgbClr>
          </a:solidFill>
        </a:ln>
      </dgm:spPr>
      <dgm:t>
        <a:bodyPr/>
        <a:lstStyle/>
        <a:p>
          <a:r>
            <a:rPr lang="en-US" b="1" dirty="0" smtClean="0">
              <a:solidFill>
                <a:srgbClr val="666666"/>
              </a:solidFill>
            </a:rPr>
            <a:t>Example Considerations</a:t>
          </a:r>
          <a:endParaRPr lang="en-US" b="1" dirty="0">
            <a:solidFill>
              <a:srgbClr val="666666"/>
            </a:solidFill>
          </a:endParaRPr>
        </a:p>
      </dgm:t>
    </dgm:pt>
    <dgm:pt modelId="{3E9459D2-9966-4C46-84DE-44DCC4BF2569}" type="parTrans" cxnId="{DE5B56D0-18B3-4FF2-A60D-B708296192C3}">
      <dgm:prSet/>
      <dgm:spPr/>
      <dgm:t>
        <a:bodyPr/>
        <a:lstStyle/>
        <a:p>
          <a:endParaRPr lang="en-US"/>
        </a:p>
      </dgm:t>
    </dgm:pt>
    <dgm:pt modelId="{B271994B-722F-4F38-88E4-EE23306C326B}" type="sibTrans" cxnId="{DE5B56D0-18B3-4FF2-A60D-B708296192C3}">
      <dgm:prSet/>
      <dgm:spPr/>
      <dgm:t>
        <a:bodyPr/>
        <a:lstStyle/>
        <a:p>
          <a:endParaRPr lang="en-US"/>
        </a:p>
      </dgm:t>
    </dgm:pt>
    <dgm:pt modelId="{F11AEF74-8F30-4478-93C4-6E3B95C5268C}">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Start with a base premium (commonly based on receipts)</a:t>
          </a:r>
          <a:endParaRPr lang="en-US" dirty="0">
            <a:solidFill>
              <a:srgbClr val="666666"/>
            </a:solidFill>
          </a:endParaRPr>
        </a:p>
      </dgm:t>
    </dgm:pt>
    <dgm:pt modelId="{CCBEB17E-7BA8-479C-B632-9BC62D00C7D5}" type="parTrans" cxnId="{84F392AD-5B7F-4415-AA81-2E785D09534D}">
      <dgm:prSet/>
      <dgm:spPr/>
      <dgm:t>
        <a:bodyPr/>
        <a:lstStyle/>
        <a:p>
          <a:endParaRPr lang="en-US"/>
        </a:p>
      </dgm:t>
    </dgm:pt>
    <dgm:pt modelId="{0DD539FE-4E96-4D0D-A8BA-FD1ED0A43815}" type="sibTrans" cxnId="{84F392AD-5B7F-4415-AA81-2E785D09534D}">
      <dgm:prSet/>
      <dgm:spPr/>
      <dgm:t>
        <a:bodyPr/>
        <a:lstStyle/>
        <a:p>
          <a:endParaRPr lang="en-US"/>
        </a:p>
      </dgm:t>
    </dgm:pt>
    <dgm:pt modelId="{5646505B-CC69-4A17-8A24-BB7E16E33B63}">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Premium discounts or surcharges are then assessed based off risk management measures</a:t>
          </a:r>
          <a:endParaRPr lang="en-US" dirty="0">
            <a:solidFill>
              <a:srgbClr val="666666"/>
            </a:solidFill>
          </a:endParaRPr>
        </a:p>
      </dgm:t>
    </dgm:pt>
    <dgm:pt modelId="{AC6542D7-51A1-443C-8282-1FED42715ECF}" type="parTrans" cxnId="{3F0D3AE7-3ADB-4A86-8A13-29A30D4A71B4}">
      <dgm:prSet/>
      <dgm:spPr/>
      <dgm:t>
        <a:bodyPr/>
        <a:lstStyle/>
        <a:p>
          <a:endParaRPr lang="en-US"/>
        </a:p>
      </dgm:t>
    </dgm:pt>
    <dgm:pt modelId="{47ED68B1-1110-4AAC-BF6B-2FAA8E6432E1}" type="sibTrans" cxnId="{3F0D3AE7-3ADB-4A86-8A13-29A30D4A71B4}">
      <dgm:prSet/>
      <dgm:spPr/>
      <dgm:t>
        <a:bodyPr/>
        <a:lstStyle/>
        <a:p>
          <a:endParaRPr lang="en-US"/>
        </a:p>
      </dgm:t>
    </dgm:pt>
    <dgm:pt modelId="{68BFFDAC-CBB5-4FB2-B952-6A3DE72F03C9}">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Risk management practices</a:t>
          </a:r>
          <a:endParaRPr lang="en-US" dirty="0">
            <a:solidFill>
              <a:srgbClr val="666666"/>
            </a:solidFill>
          </a:endParaRPr>
        </a:p>
      </dgm:t>
    </dgm:pt>
    <dgm:pt modelId="{66B4C41C-BAA8-4B9A-A360-57156542B729}" type="parTrans" cxnId="{CDD90D95-350E-4EE8-ABBC-6DB1C14B7732}">
      <dgm:prSet/>
      <dgm:spPr/>
      <dgm:t>
        <a:bodyPr/>
        <a:lstStyle/>
        <a:p>
          <a:endParaRPr lang="en-US"/>
        </a:p>
      </dgm:t>
    </dgm:pt>
    <dgm:pt modelId="{96AE3494-F13B-4103-B225-FE4E58D2A6CB}" type="sibTrans" cxnId="{CDD90D95-350E-4EE8-ABBC-6DB1C14B7732}">
      <dgm:prSet/>
      <dgm:spPr/>
      <dgm:t>
        <a:bodyPr/>
        <a:lstStyle/>
        <a:p>
          <a:endParaRPr lang="en-US"/>
        </a:p>
      </dgm:t>
    </dgm:pt>
    <dgm:pt modelId="{D2DA5490-86E2-4FEF-84C5-29105786F3C7}">
      <dgm:prSet phldrT="[Text]"/>
      <dgm:spPr>
        <a:solidFill>
          <a:schemeClr val="accent4">
            <a:lumMod val="20000"/>
            <a:lumOff val="80000"/>
            <a:alpha val="69804"/>
          </a:schemeClr>
        </a:solidFill>
        <a:ln>
          <a:solidFill>
            <a:srgbClr val="8A3399">
              <a:alpha val="80000"/>
            </a:srgbClr>
          </a:solidFill>
        </a:ln>
      </dgm:spPr>
      <dgm:t>
        <a:bodyPr/>
        <a:lstStyle/>
        <a:p>
          <a:r>
            <a:rPr lang="en-US" i="1" dirty="0" smtClean="0">
              <a:solidFill>
                <a:srgbClr val="666666"/>
              </a:solidFill>
            </a:rPr>
            <a:t>Example</a:t>
          </a:r>
          <a:r>
            <a:rPr lang="en-US" dirty="0" smtClean="0">
              <a:solidFill>
                <a:srgbClr val="666666"/>
              </a:solidFill>
            </a:rPr>
            <a:t>: </a:t>
          </a:r>
          <a:r>
            <a:rPr lang="en-US" i="1" dirty="0" smtClean="0">
              <a:solidFill>
                <a:srgbClr val="666666"/>
              </a:solidFill>
            </a:rPr>
            <a:t>At a $8.64 rate X $1,000,000 in revenue = $8,642 premium</a:t>
          </a:r>
          <a:endParaRPr lang="en-US" dirty="0">
            <a:solidFill>
              <a:srgbClr val="666666"/>
            </a:solidFill>
          </a:endParaRPr>
        </a:p>
      </dgm:t>
    </dgm:pt>
    <dgm:pt modelId="{AB9461CF-B310-488C-947E-E0F0435DCD36}" type="parTrans" cxnId="{C42A1B52-15AB-4891-8992-150B1F48B352}">
      <dgm:prSet/>
      <dgm:spPr/>
      <dgm:t>
        <a:bodyPr/>
        <a:lstStyle/>
        <a:p>
          <a:endParaRPr lang="en-US"/>
        </a:p>
      </dgm:t>
    </dgm:pt>
    <dgm:pt modelId="{04E36E47-B67C-42A4-83D5-06EBD8DF5A15}" type="sibTrans" cxnId="{C42A1B52-15AB-4891-8992-150B1F48B352}">
      <dgm:prSet/>
      <dgm:spPr/>
      <dgm:t>
        <a:bodyPr/>
        <a:lstStyle/>
        <a:p>
          <a:endParaRPr lang="en-US"/>
        </a:p>
      </dgm:t>
    </dgm:pt>
    <dgm:pt modelId="{210B0B94-2C38-4275-A32C-9DBA5761B578}">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Attractions on premises</a:t>
          </a:r>
          <a:endParaRPr lang="en-US" dirty="0">
            <a:solidFill>
              <a:srgbClr val="666666"/>
            </a:solidFill>
          </a:endParaRPr>
        </a:p>
      </dgm:t>
    </dgm:pt>
    <dgm:pt modelId="{0F02DBCB-3E52-4809-A9F2-2FAAA67AB50D}" type="parTrans" cxnId="{CB7B06B7-8B18-4685-B6BC-FD89A90B1DB2}">
      <dgm:prSet/>
      <dgm:spPr/>
      <dgm:t>
        <a:bodyPr/>
        <a:lstStyle/>
        <a:p>
          <a:endParaRPr lang="en-US"/>
        </a:p>
      </dgm:t>
    </dgm:pt>
    <dgm:pt modelId="{89D47BFD-AE1E-4523-97A0-E24B4AAE8D9A}" type="sibTrans" cxnId="{CB7B06B7-8B18-4685-B6BC-FD89A90B1DB2}">
      <dgm:prSet/>
      <dgm:spPr/>
      <dgm:t>
        <a:bodyPr/>
        <a:lstStyle/>
        <a:p>
          <a:endParaRPr lang="en-US"/>
        </a:p>
      </dgm:t>
    </dgm:pt>
    <dgm:pt modelId="{2B35FE7A-2B97-49CA-A32A-0B9AD3F2C336}">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Cleaning &amp; maintenance logs</a:t>
          </a:r>
          <a:endParaRPr lang="en-US" dirty="0">
            <a:solidFill>
              <a:srgbClr val="666666"/>
            </a:solidFill>
          </a:endParaRPr>
        </a:p>
      </dgm:t>
    </dgm:pt>
    <dgm:pt modelId="{68C4D250-3542-4699-BC9D-8C26EA000FEA}" type="parTrans" cxnId="{515070B4-541A-4526-974A-BB2CE919B7FF}">
      <dgm:prSet/>
      <dgm:spPr/>
      <dgm:t>
        <a:bodyPr/>
        <a:lstStyle/>
        <a:p>
          <a:endParaRPr lang="en-US"/>
        </a:p>
      </dgm:t>
    </dgm:pt>
    <dgm:pt modelId="{76893D4F-FE76-4BDC-A17F-D8890047B6EE}" type="sibTrans" cxnId="{515070B4-541A-4526-974A-BB2CE919B7FF}">
      <dgm:prSet/>
      <dgm:spPr/>
      <dgm:t>
        <a:bodyPr/>
        <a:lstStyle/>
        <a:p>
          <a:endParaRPr lang="en-US"/>
        </a:p>
      </dgm:t>
    </dgm:pt>
    <dgm:pt modelId="{47BF8B39-9F8C-4E1F-8E66-E9322799B54D}">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Liquor certifications</a:t>
          </a:r>
          <a:endParaRPr lang="en-US" dirty="0">
            <a:solidFill>
              <a:srgbClr val="666666"/>
            </a:solidFill>
          </a:endParaRPr>
        </a:p>
      </dgm:t>
    </dgm:pt>
    <dgm:pt modelId="{8E81B6AA-EBD9-4FED-821C-8D2F9119C45A}" type="parTrans" cxnId="{D0C0266A-303D-4008-A9BA-48456609A7BD}">
      <dgm:prSet/>
      <dgm:spPr/>
      <dgm:t>
        <a:bodyPr/>
        <a:lstStyle/>
        <a:p>
          <a:endParaRPr lang="en-US"/>
        </a:p>
      </dgm:t>
    </dgm:pt>
    <dgm:pt modelId="{9887DA04-021F-47E3-BE73-7B13313BC3BF}" type="sibTrans" cxnId="{D0C0266A-303D-4008-A9BA-48456609A7BD}">
      <dgm:prSet/>
      <dgm:spPr/>
      <dgm:t>
        <a:bodyPr/>
        <a:lstStyle/>
        <a:p>
          <a:endParaRPr lang="en-US"/>
        </a:p>
      </dgm:t>
    </dgm:pt>
    <dgm:pt modelId="{887D3A8D-DA08-48A9-9A86-D2ACBB0282EB}">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Signage</a:t>
          </a:r>
          <a:endParaRPr lang="en-US" dirty="0">
            <a:solidFill>
              <a:srgbClr val="666666"/>
            </a:solidFill>
          </a:endParaRPr>
        </a:p>
      </dgm:t>
    </dgm:pt>
    <dgm:pt modelId="{8FB24C60-B1A4-43BA-AB6B-FC758BDB6588}" type="parTrans" cxnId="{C30EAFC0-AB20-4330-AB5F-1BBDA61B1053}">
      <dgm:prSet/>
      <dgm:spPr/>
      <dgm:t>
        <a:bodyPr/>
        <a:lstStyle/>
        <a:p>
          <a:endParaRPr lang="en-US"/>
        </a:p>
      </dgm:t>
    </dgm:pt>
    <dgm:pt modelId="{F8290A29-F7E3-4676-AF4A-0D6CD12298A3}" type="sibTrans" cxnId="{C30EAFC0-AB20-4330-AB5F-1BBDA61B1053}">
      <dgm:prSet/>
      <dgm:spPr/>
      <dgm:t>
        <a:bodyPr/>
        <a:lstStyle/>
        <a:p>
          <a:endParaRPr lang="en-US"/>
        </a:p>
      </dgm:t>
    </dgm:pt>
    <dgm:pt modelId="{B5CE262B-E944-4624-8A49-B6CCA3F74B3A}">
      <dgm:prSet phldrT="[Text]"/>
      <dgm:spPr>
        <a:solidFill>
          <a:schemeClr val="accent4">
            <a:lumMod val="20000"/>
            <a:lumOff val="80000"/>
            <a:alpha val="69804"/>
          </a:schemeClr>
        </a:solidFill>
        <a:ln>
          <a:solidFill>
            <a:srgbClr val="8A3399">
              <a:alpha val="80000"/>
            </a:srgbClr>
          </a:solidFill>
        </a:ln>
      </dgm:spPr>
      <dgm:t>
        <a:bodyPr/>
        <a:lstStyle/>
        <a:p>
          <a:r>
            <a:rPr lang="en-US" dirty="0" smtClean="0">
              <a:solidFill>
                <a:srgbClr val="666666"/>
              </a:solidFill>
            </a:rPr>
            <a:t>Lane conditioning </a:t>
          </a:r>
          <a:endParaRPr lang="en-US" dirty="0">
            <a:solidFill>
              <a:srgbClr val="666666"/>
            </a:solidFill>
          </a:endParaRPr>
        </a:p>
      </dgm:t>
    </dgm:pt>
    <dgm:pt modelId="{D941EF58-4AEA-4FD9-9DD6-A165A139443A}" type="parTrans" cxnId="{E46686FC-1AD5-4F3B-A763-084AEA3BA646}">
      <dgm:prSet/>
      <dgm:spPr/>
      <dgm:t>
        <a:bodyPr/>
        <a:lstStyle/>
        <a:p>
          <a:endParaRPr lang="en-US"/>
        </a:p>
      </dgm:t>
    </dgm:pt>
    <dgm:pt modelId="{65667F25-7E99-4F36-AFBE-4CC86F5E907B}" type="sibTrans" cxnId="{E46686FC-1AD5-4F3B-A763-084AEA3BA646}">
      <dgm:prSet/>
      <dgm:spPr/>
      <dgm:t>
        <a:bodyPr/>
        <a:lstStyle/>
        <a:p>
          <a:endParaRPr lang="en-US"/>
        </a:p>
      </dgm:t>
    </dgm:pt>
    <dgm:pt modelId="{15D250ED-C88B-48E6-BF3D-89FA2B012A3C}" type="pres">
      <dgm:prSet presAssocID="{CC0BE5DE-8FF6-4198-85DF-FCB807E568C1}" presName="linear" presStyleCnt="0">
        <dgm:presLayoutVars>
          <dgm:dir/>
          <dgm:animLvl val="lvl"/>
          <dgm:resizeHandles val="exact"/>
        </dgm:presLayoutVars>
      </dgm:prSet>
      <dgm:spPr/>
      <dgm:t>
        <a:bodyPr/>
        <a:lstStyle/>
        <a:p>
          <a:endParaRPr lang="en-US"/>
        </a:p>
      </dgm:t>
    </dgm:pt>
    <dgm:pt modelId="{6367D049-91D9-4A42-BC01-11ECE4050E53}" type="pres">
      <dgm:prSet presAssocID="{F920776C-98CA-46A6-8AA4-55B20006B11D}" presName="parentLin" presStyleCnt="0"/>
      <dgm:spPr/>
    </dgm:pt>
    <dgm:pt modelId="{43321707-A0D6-4466-A89D-40C66BDB2A87}" type="pres">
      <dgm:prSet presAssocID="{F920776C-98CA-46A6-8AA4-55B20006B11D}" presName="parentLeftMargin" presStyleLbl="node1" presStyleIdx="0" presStyleCnt="2"/>
      <dgm:spPr/>
      <dgm:t>
        <a:bodyPr/>
        <a:lstStyle/>
        <a:p>
          <a:endParaRPr lang="en-US"/>
        </a:p>
      </dgm:t>
    </dgm:pt>
    <dgm:pt modelId="{ECE30C0C-F41B-4FC4-A8C6-5F415A6F7E94}" type="pres">
      <dgm:prSet presAssocID="{F920776C-98CA-46A6-8AA4-55B20006B11D}" presName="parentText" presStyleLbl="node1" presStyleIdx="0" presStyleCnt="2">
        <dgm:presLayoutVars>
          <dgm:chMax val="0"/>
          <dgm:bulletEnabled val="1"/>
        </dgm:presLayoutVars>
      </dgm:prSet>
      <dgm:spPr/>
      <dgm:t>
        <a:bodyPr/>
        <a:lstStyle/>
        <a:p>
          <a:endParaRPr lang="en-US"/>
        </a:p>
      </dgm:t>
    </dgm:pt>
    <dgm:pt modelId="{63417058-4663-4C6C-B634-53C2829C1481}" type="pres">
      <dgm:prSet presAssocID="{F920776C-98CA-46A6-8AA4-55B20006B11D}" presName="negativeSpace" presStyleCnt="0"/>
      <dgm:spPr/>
    </dgm:pt>
    <dgm:pt modelId="{DD4C933F-1156-4DE5-B4FB-A5B6FBFD05BF}" type="pres">
      <dgm:prSet presAssocID="{F920776C-98CA-46A6-8AA4-55B20006B11D}" presName="childText" presStyleLbl="conFgAcc1" presStyleIdx="0" presStyleCnt="2">
        <dgm:presLayoutVars>
          <dgm:bulletEnabled val="1"/>
        </dgm:presLayoutVars>
      </dgm:prSet>
      <dgm:spPr/>
      <dgm:t>
        <a:bodyPr/>
        <a:lstStyle/>
        <a:p>
          <a:endParaRPr lang="en-US"/>
        </a:p>
      </dgm:t>
    </dgm:pt>
    <dgm:pt modelId="{7EB60B48-F0B8-4050-B5C7-663915433F55}" type="pres">
      <dgm:prSet presAssocID="{251305E8-EA3F-4687-9AD4-21C2EE387CE5}" presName="spaceBetweenRectangles" presStyleCnt="0"/>
      <dgm:spPr/>
    </dgm:pt>
    <dgm:pt modelId="{AA67A75D-DC75-471F-814D-7C6C3C9A0A0B}" type="pres">
      <dgm:prSet presAssocID="{3967C6D5-97C9-46BA-8281-2FAF61CD4E66}" presName="parentLin" presStyleCnt="0"/>
      <dgm:spPr/>
    </dgm:pt>
    <dgm:pt modelId="{174D3F55-520C-436C-A7F7-235052941B9F}" type="pres">
      <dgm:prSet presAssocID="{3967C6D5-97C9-46BA-8281-2FAF61CD4E66}" presName="parentLeftMargin" presStyleLbl="node1" presStyleIdx="0" presStyleCnt="2"/>
      <dgm:spPr/>
      <dgm:t>
        <a:bodyPr/>
        <a:lstStyle/>
        <a:p>
          <a:endParaRPr lang="en-US"/>
        </a:p>
      </dgm:t>
    </dgm:pt>
    <dgm:pt modelId="{81A6AB91-54B7-44C4-8FD4-3AD05AB7284C}" type="pres">
      <dgm:prSet presAssocID="{3967C6D5-97C9-46BA-8281-2FAF61CD4E66}" presName="parentText" presStyleLbl="node1" presStyleIdx="1" presStyleCnt="2">
        <dgm:presLayoutVars>
          <dgm:chMax val="0"/>
          <dgm:bulletEnabled val="1"/>
        </dgm:presLayoutVars>
      </dgm:prSet>
      <dgm:spPr/>
      <dgm:t>
        <a:bodyPr/>
        <a:lstStyle/>
        <a:p>
          <a:endParaRPr lang="en-US"/>
        </a:p>
      </dgm:t>
    </dgm:pt>
    <dgm:pt modelId="{D73714F5-F12E-4F5B-AD9A-CD9DC8BB3A69}" type="pres">
      <dgm:prSet presAssocID="{3967C6D5-97C9-46BA-8281-2FAF61CD4E66}" presName="negativeSpace" presStyleCnt="0"/>
      <dgm:spPr/>
    </dgm:pt>
    <dgm:pt modelId="{7AC9DFA0-59D8-4201-B1EB-19BE38513162}" type="pres">
      <dgm:prSet presAssocID="{3967C6D5-97C9-46BA-8281-2FAF61CD4E66}" presName="childText" presStyleLbl="conFgAcc1" presStyleIdx="1" presStyleCnt="2">
        <dgm:presLayoutVars>
          <dgm:bulletEnabled val="1"/>
        </dgm:presLayoutVars>
      </dgm:prSet>
      <dgm:spPr/>
      <dgm:t>
        <a:bodyPr/>
        <a:lstStyle/>
        <a:p>
          <a:endParaRPr lang="en-US"/>
        </a:p>
      </dgm:t>
    </dgm:pt>
  </dgm:ptLst>
  <dgm:cxnLst>
    <dgm:cxn modelId="{D0C0266A-303D-4008-A9BA-48456609A7BD}" srcId="{3967C6D5-97C9-46BA-8281-2FAF61CD4E66}" destId="{47BF8B39-9F8C-4E1F-8E66-E9322799B54D}" srcOrd="3" destOrd="0" parTransId="{8E81B6AA-EBD9-4FED-821C-8D2F9119C45A}" sibTransId="{9887DA04-021F-47E3-BE73-7B13313BC3BF}"/>
    <dgm:cxn modelId="{65276458-A47A-4FF4-A54B-15322F293A47}" type="presOf" srcId="{887D3A8D-DA08-48A9-9A86-D2ACBB0282EB}" destId="{7AC9DFA0-59D8-4201-B1EB-19BE38513162}" srcOrd="0" destOrd="4" presId="urn:microsoft.com/office/officeart/2005/8/layout/list1"/>
    <dgm:cxn modelId="{C30EAFC0-AB20-4330-AB5F-1BBDA61B1053}" srcId="{3967C6D5-97C9-46BA-8281-2FAF61CD4E66}" destId="{887D3A8D-DA08-48A9-9A86-D2ACBB0282EB}" srcOrd="4" destOrd="0" parTransId="{8FB24C60-B1A4-43BA-AB6B-FC758BDB6588}" sibTransId="{F8290A29-F7E3-4676-AF4A-0D6CD12298A3}"/>
    <dgm:cxn modelId="{10AD621A-E1BB-4E4C-A5C9-9522A2131C9A}" type="presOf" srcId="{47BF8B39-9F8C-4E1F-8E66-E9322799B54D}" destId="{7AC9DFA0-59D8-4201-B1EB-19BE38513162}" srcOrd="0" destOrd="3" presId="urn:microsoft.com/office/officeart/2005/8/layout/list1"/>
    <dgm:cxn modelId="{C8AD05F2-13C0-446E-B92F-91BD55249030}" type="presOf" srcId="{F920776C-98CA-46A6-8AA4-55B20006B11D}" destId="{ECE30C0C-F41B-4FC4-A8C6-5F415A6F7E94}" srcOrd="1" destOrd="0" presId="urn:microsoft.com/office/officeart/2005/8/layout/list1"/>
    <dgm:cxn modelId="{6FB5C067-3328-441F-B15B-48E79D1439F7}" type="presOf" srcId="{CC0BE5DE-8FF6-4198-85DF-FCB807E568C1}" destId="{15D250ED-C88B-48E6-BF3D-89FA2B012A3C}" srcOrd="0" destOrd="0" presId="urn:microsoft.com/office/officeart/2005/8/layout/list1"/>
    <dgm:cxn modelId="{CB7B06B7-8B18-4685-B6BC-FD89A90B1DB2}" srcId="{3967C6D5-97C9-46BA-8281-2FAF61CD4E66}" destId="{210B0B94-2C38-4275-A32C-9DBA5761B578}" srcOrd="1" destOrd="0" parTransId="{0F02DBCB-3E52-4809-A9F2-2FAAA67AB50D}" sibTransId="{89D47BFD-AE1E-4523-97A0-E24B4AAE8D9A}"/>
    <dgm:cxn modelId="{84F392AD-5B7F-4415-AA81-2E785D09534D}" srcId="{F920776C-98CA-46A6-8AA4-55B20006B11D}" destId="{F11AEF74-8F30-4478-93C4-6E3B95C5268C}" srcOrd="0" destOrd="0" parTransId="{CCBEB17E-7BA8-479C-B632-9BC62D00C7D5}" sibTransId="{0DD539FE-4E96-4D0D-A8BA-FD1ED0A43815}"/>
    <dgm:cxn modelId="{C42A1B52-15AB-4891-8992-150B1F48B352}" srcId="{F920776C-98CA-46A6-8AA4-55B20006B11D}" destId="{D2DA5490-86E2-4FEF-84C5-29105786F3C7}" srcOrd="1" destOrd="0" parTransId="{AB9461CF-B310-488C-947E-E0F0435DCD36}" sibTransId="{04E36E47-B67C-42A4-83D5-06EBD8DF5A15}"/>
    <dgm:cxn modelId="{F13803A4-3520-48DA-BC80-CD823773ED53}" type="presOf" srcId="{F920776C-98CA-46A6-8AA4-55B20006B11D}" destId="{43321707-A0D6-4466-A89D-40C66BDB2A87}" srcOrd="0" destOrd="0" presId="urn:microsoft.com/office/officeart/2005/8/layout/list1"/>
    <dgm:cxn modelId="{8FAA1924-0F74-477D-8D68-A73A34C9CD74}" type="presOf" srcId="{68BFFDAC-CBB5-4FB2-B952-6A3DE72F03C9}" destId="{7AC9DFA0-59D8-4201-B1EB-19BE38513162}" srcOrd="0" destOrd="0" presId="urn:microsoft.com/office/officeart/2005/8/layout/list1"/>
    <dgm:cxn modelId="{AEAF8CD8-F3BA-4700-A50B-FD6D7104AD14}" type="presOf" srcId="{5646505B-CC69-4A17-8A24-BB7E16E33B63}" destId="{DD4C933F-1156-4DE5-B4FB-A5B6FBFD05BF}" srcOrd="0" destOrd="2" presId="urn:microsoft.com/office/officeart/2005/8/layout/list1"/>
    <dgm:cxn modelId="{515070B4-541A-4526-974A-BB2CE919B7FF}" srcId="{3967C6D5-97C9-46BA-8281-2FAF61CD4E66}" destId="{2B35FE7A-2B97-49CA-A32A-0B9AD3F2C336}" srcOrd="2" destOrd="0" parTransId="{68C4D250-3542-4699-BC9D-8C26EA000FEA}" sibTransId="{76893D4F-FE76-4BDC-A17F-D8890047B6EE}"/>
    <dgm:cxn modelId="{C252888F-1DA8-4AEA-AD1F-17DAAE5ED4BF}" type="presOf" srcId="{B5CE262B-E944-4624-8A49-B6CCA3F74B3A}" destId="{7AC9DFA0-59D8-4201-B1EB-19BE38513162}" srcOrd="0" destOrd="5" presId="urn:microsoft.com/office/officeart/2005/8/layout/list1"/>
    <dgm:cxn modelId="{CDD90D95-350E-4EE8-ABBC-6DB1C14B7732}" srcId="{3967C6D5-97C9-46BA-8281-2FAF61CD4E66}" destId="{68BFFDAC-CBB5-4FB2-B952-6A3DE72F03C9}" srcOrd="0" destOrd="0" parTransId="{66B4C41C-BAA8-4B9A-A360-57156542B729}" sibTransId="{96AE3494-F13B-4103-B225-FE4E58D2A6CB}"/>
    <dgm:cxn modelId="{B6549A5A-217B-4290-AECC-904D727B7540}" type="presOf" srcId="{2B35FE7A-2B97-49CA-A32A-0B9AD3F2C336}" destId="{7AC9DFA0-59D8-4201-B1EB-19BE38513162}" srcOrd="0" destOrd="2" presId="urn:microsoft.com/office/officeart/2005/8/layout/list1"/>
    <dgm:cxn modelId="{DB887F8B-C1A2-466C-83BC-6011FD546056}" type="presOf" srcId="{D2DA5490-86E2-4FEF-84C5-29105786F3C7}" destId="{DD4C933F-1156-4DE5-B4FB-A5B6FBFD05BF}" srcOrd="0" destOrd="1" presId="urn:microsoft.com/office/officeart/2005/8/layout/list1"/>
    <dgm:cxn modelId="{7395AFB5-6175-4CA7-995A-33BC1792012F}" srcId="{CC0BE5DE-8FF6-4198-85DF-FCB807E568C1}" destId="{F920776C-98CA-46A6-8AA4-55B20006B11D}" srcOrd="0" destOrd="0" parTransId="{8A02F74D-4694-4CD4-922F-EEA2776DD17E}" sibTransId="{251305E8-EA3F-4687-9AD4-21C2EE387CE5}"/>
    <dgm:cxn modelId="{D0BF0239-FB73-4F49-8CA4-8F2E0D7BBCBD}" type="presOf" srcId="{210B0B94-2C38-4275-A32C-9DBA5761B578}" destId="{7AC9DFA0-59D8-4201-B1EB-19BE38513162}" srcOrd="0" destOrd="1" presId="urn:microsoft.com/office/officeart/2005/8/layout/list1"/>
    <dgm:cxn modelId="{A3EDDEE1-3208-4C00-A3C4-16A68A322555}" type="presOf" srcId="{3967C6D5-97C9-46BA-8281-2FAF61CD4E66}" destId="{81A6AB91-54B7-44C4-8FD4-3AD05AB7284C}" srcOrd="1" destOrd="0" presId="urn:microsoft.com/office/officeart/2005/8/layout/list1"/>
    <dgm:cxn modelId="{E46686FC-1AD5-4F3B-A763-084AEA3BA646}" srcId="{3967C6D5-97C9-46BA-8281-2FAF61CD4E66}" destId="{B5CE262B-E944-4624-8A49-B6CCA3F74B3A}" srcOrd="5" destOrd="0" parTransId="{D941EF58-4AEA-4FD9-9DD6-A165A139443A}" sibTransId="{65667F25-7E99-4F36-AFBE-4CC86F5E907B}"/>
    <dgm:cxn modelId="{3F0D3AE7-3ADB-4A86-8A13-29A30D4A71B4}" srcId="{F920776C-98CA-46A6-8AA4-55B20006B11D}" destId="{5646505B-CC69-4A17-8A24-BB7E16E33B63}" srcOrd="2" destOrd="0" parTransId="{AC6542D7-51A1-443C-8282-1FED42715ECF}" sibTransId="{47ED68B1-1110-4AAC-BF6B-2FAA8E6432E1}"/>
    <dgm:cxn modelId="{DE5B56D0-18B3-4FF2-A60D-B708296192C3}" srcId="{CC0BE5DE-8FF6-4198-85DF-FCB807E568C1}" destId="{3967C6D5-97C9-46BA-8281-2FAF61CD4E66}" srcOrd="1" destOrd="0" parTransId="{3E9459D2-9966-4C46-84DE-44DCC4BF2569}" sibTransId="{B271994B-722F-4F38-88E4-EE23306C326B}"/>
    <dgm:cxn modelId="{265F68D8-B77E-4B61-B415-E6D3E94A06EF}" type="presOf" srcId="{3967C6D5-97C9-46BA-8281-2FAF61CD4E66}" destId="{174D3F55-520C-436C-A7F7-235052941B9F}" srcOrd="0" destOrd="0" presId="urn:microsoft.com/office/officeart/2005/8/layout/list1"/>
    <dgm:cxn modelId="{C1DCED21-A783-4241-883E-D7A550CA0A85}" type="presOf" srcId="{F11AEF74-8F30-4478-93C4-6E3B95C5268C}" destId="{DD4C933F-1156-4DE5-B4FB-A5B6FBFD05BF}" srcOrd="0" destOrd="0" presId="urn:microsoft.com/office/officeart/2005/8/layout/list1"/>
    <dgm:cxn modelId="{4AE24F7F-4E62-4019-9D0E-A1239DC9A42A}" type="presParOf" srcId="{15D250ED-C88B-48E6-BF3D-89FA2B012A3C}" destId="{6367D049-91D9-4A42-BC01-11ECE4050E53}" srcOrd="0" destOrd="0" presId="urn:microsoft.com/office/officeart/2005/8/layout/list1"/>
    <dgm:cxn modelId="{35FA0540-3811-48AD-99B0-0616B86780B7}" type="presParOf" srcId="{6367D049-91D9-4A42-BC01-11ECE4050E53}" destId="{43321707-A0D6-4466-A89D-40C66BDB2A87}" srcOrd="0" destOrd="0" presId="urn:microsoft.com/office/officeart/2005/8/layout/list1"/>
    <dgm:cxn modelId="{B5A96A4D-CEAB-4A12-B8F9-B1A3EB892AA7}" type="presParOf" srcId="{6367D049-91D9-4A42-BC01-11ECE4050E53}" destId="{ECE30C0C-F41B-4FC4-A8C6-5F415A6F7E94}" srcOrd="1" destOrd="0" presId="urn:microsoft.com/office/officeart/2005/8/layout/list1"/>
    <dgm:cxn modelId="{2F0C3CEA-9928-4FC7-A850-F45610424D90}" type="presParOf" srcId="{15D250ED-C88B-48E6-BF3D-89FA2B012A3C}" destId="{63417058-4663-4C6C-B634-53C2829C1481}" srcOrd="1" destOrd="0" presId="urn:microsoft.com/office/officeart/2005/8/layout/list1"/>
    <dgm:cxn modelId="{7C359309-4869-452B-B206-044FCEEBA8B2}" type="presParOf" srcId="{15D250ED-C88B-48E6-BF3D-89FA2B012A3C}" destId="{DD4C933F-1156-4DE5-B4FB-A5B6FBFD05BF}" srcOrd="2" destOrd="0" presId="urn:microsoft.com/office/officeart/2005/8/layout/list1"/>
    <dgm:cxn modelId="{2451A182-6D5F-4316-80F5-6EF871434872}" type="presParOf" srcId="{15D250ED-C88B-48E6-BF3D-89FA2B012A3C}" destId="{7EB60B48-F0B8-4050-B5C7-663915433F55}" srcOrd="3" destOrd="0" presId="urn:microsoft.com/office/officeart/2005/8/layout/list1"/>
    <dgm:cxn modelId="{1CD6E5E0-EF8E-48D7-9E9C-47328B4828C7}" type="presParOf" srcId="{15D250ED-C88B-48E6-BF3D-89FA2B012A3C}" destId="{AA67A75D-DC75-471F-814D-7C6C3C9A0A0B}" srcOrd="4" destOrd="0" presId="urn:microsoft.com/office/officeart/2005/8/layout/list1"/>
    <dgm:cxn modelId="{BD9EF0EE-28F3-40B2-B59A-BD8AE093420A}" type="presParOf" srcId="{AA67A75D-DC75-471F-814D-7C6C3C9A0A0B}" destId="{174D3F55-520C-436C-A7F7-235052941B9F}" srcOrd="0" destOrd="0" presId="urn:microsoft.com/office/officeart/2005/8/layout/list1"/>
    <dgm:cxn modelId="{2168CDE8-67D1-4B6B-A6F9-18EA068545E3}" type="presParOf" srcId="{AA67A75D-DC75-471F-814D-7C6C3C9A0A0B}" destId="{81A6AB91-54B7-44C4-8FD4-3AD05AB7284C}" srcOrd="1" destOrd="0" presId="urn:microsoft.com/office/officeart/2005/8/layout/list1"/>
    <dgm:cxn modelId="{7B2BB440-1F2A-4440-92C1-DE8415E69455}" type="presParOf" srcId="{15D250ED-C88B-48E6-BF3D-89FA2B012A3C}" destId="{D73714F5-F12E-4F5B-AD9A-CD9DC8BB3A69}" srcOrd="5" destOrd="0" presId="urn:microsoft.com/office/officeart/2005/8/layout/list1"/>
    <dgm:cxn modelId="{344080BA-1B48-421A-8F2E-C59D9A328675}" type="presParOf" srcId="{15D250ED-C88B-48E6-BF3D-89FA2B012A3C}" destId="{7AC9DFA0-59D8-4201-B1EB-19BE3851316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7D952D-41FD-4E6D-A98F-0D008C444BA3}" type="doc">
      <dgm:prSet loTypeId="urn:microsoft.com/office/officeart/2008/layout/BendingPictureSemiTransparentText" loCatId="picture" qsTypeId="urn:microsoft.com/office/officeart/2005/8/quickstyle/simple1" qsCatId="simple" csTypeId="urn:microsoft.com/office/officeart/2005/8/colors/colorful3" csCatId="colorful" phldr="1"/>
      <dgm:spPr/>
      <dgm:t>
        <a:bodyPr/>
        <a:lstStyle/>
        <a:p>
          <a:endParaRPr lang="en-US"/>
        </a:p>
      </dgm:t>
    </dgm:pt>
    <dgm:pt modelId="{91D3394B-2271-4828-92F1-2B7435623C5B}">
      <dgm:prSet phldrT="[Text]"/>
      <dgm:spPr>
        <a:solidFill>
          <a:srgbClr val="666666"/>
        </a:solidFill>
      </dgm:spPr>
      <dgm:t>
        <a:bodyPr/>
        <a:lstStyle/>
        <a:p>
          <a:r>
            <a:rPr lang="en-US" dirty="0" smtClean="0"/>
            <a:t>Slip &amp; Fall Over the Line</a:t>
          </a:r>
          <a:endParaRPr lang="en-US" dirty="0"/>
        </a:p>
      </dgm:t>
    </dgm:pt>
    <dgm:pt modelId="{FDBF7B88-967E-4393-A421-27872DA3186A}" type="parTrans" cxnId="{196BCB41-DE7C-4FB6-82CB-C287A50DC708}">
      <dgm:prSet/>
      <dgm:spPr/>
      <dgm:t>
        <a:bodyPr/>
        <a:lstStyle/>
        <a:p>
          <a:endParaRPr lang="en-US"/>
        </a:p>
      </dgm:t>
    </dgm:pt>
    <dgm:pt modelId="{6C4E44D7-2A7A-47FB-B8A8-937787188656}" type="sibTrans" cxnId="{196BCB41-DE7C-4FB6-82CB-C287A50DC708}">
      <dgm:prSet/>
      <dgm:spPr/>
      <dgm:t>
        <a:bodyPr/>
        <a:lstStyle/>
        <a:p>
          <a:endParaRPr lang="en-US"/>
        </a:p>
      </dgm:t>
    </dgm:pt>
    <dgm:pt modelId="{114BF6E3-A0CD-4601-A367-3485FB2AEBAB}">
      <dgm:prSet phldrT="[Text]"/>
      <dgm:spPr>
        <a:solidFill>
          <a:srgbClr val="666666"/>
        </a:solidFill>
      </dgm:spPr>
      <dgm:t>
        <a:bodyPr/>
        <a:lstStyle/>
        <a:p>
          <a:r>
            <a:rPr lang="en-US" dirty="0" smtClean="0"/>
            <a:t>Laser Tag Collision</a:t>
          </a:r>
          <a:endParaRPr lang="en-US" dirty="0"/>
        </a:p>
      </dgm:t>
    </dgm:pt>
    <dgm:pt modelId="{79AE1E20-EA29-43AD-BD10-D0CB9CE38F7A}" type="parTrans" cxnId="{8580F5EE-5A80-4DE1-ADC6-344F925DE702}">
      <dgm:prSet/>
      <dgm:spPr/>
      <dgm:t>
        <a:bodyPr/>
        <a:lstStyle/>
        <a:p>
          <a:endParaRPr lang="en-US"/>
        </a:p>
      </dgm:t>
    </dgm:pt>
    <dgm:pt modelId="{8B2639D6-9638-4BB1-88F8-76D3092FF8C7}" type="sibTrans" cxnId="{8580F5EE-5A80-4DE1-ADC6-344F925DE702}">
      <dgm:prSet/>
      <dgm:spPr/>
      <dgm:t>
        <a:bodyPr/>
        <a:lstStyle/>
        <a:p>
          <a:endParaRPr lang="en-US"/>
        </a:p>
      </dgm:t>
    </dgm:pt>
    <dgm:pt modelId="{BBF63693-65CE-4735-BD93-8AAB3A6F90B0}">
      <dgm:prSet phldrT="[Text]"/>
      <dgm:spPr>
        <a:solidFill>
          <a:srgbClr val="666666"/>
        </a:solidFill>
      </dgm:spPr>
      <dgm:t>
        <a:bodyPr/>
        <a:lstStyle/>
        <a:p>
          <a:r>
            <a:rPr lang="en-US" dirty="0" smtClean="0"/>
            <a:t>Liquor Related (i.e. DUI)</a:t>
          </a:r>
          <a:endParaRPr lang="en-US" dirty="0"/>
        </a:p>
      </dgm:t>
    </dgm:pt>
    <dgm:pt modelId="{70D75663-B077-4CAB-85DD-8D6284E6B6EF}" type="parTrans" cxnId="{F211775D-B618-4CAC-920C-EE317BE4E73A}">
      <dgm:prSet/>
      <dgm:spPr/>
      <dgm:t>
        <a:bodyPr/>
        <a:lstStyle/>
        <a:p>
          <a:endParaRPr lang="en-US"/>
        </a:p>
      </dgm:t>
    </dgm:pt>
    <dgm:pt modelId="{2C8D8E43-3591-4FC5-B00A-EEF89FF16712}" type="sibTrans" cxnId="{F211775D-B618-4CAC-920C-EE317BE4E73A}">
      <dgm:prSet/>
      <dgm:spPr/>
      <dgm:t>
        <a:bodyPr/>
        <a:lstStyle/>
        <a:p>
          <a:endParaRPr lang="en-US"/>
        </a:p>
      </dgm:t>
    </dgm:pt>
    <dgm:pt modelId="{7A434C3E-5B44-4746-BF8C-469D813CFEB3}" type="pres">
      <dgm:prSet presAssocID="{EB7D952D-41FD-4E6D-A98F-0D008C444BA3}" presName="Name0" presStyleCnt="0">
        <dgm:presLayoutVars>
          <dgm:dir/>
          <dgm:resizeHandles val="exact"/>
        </dgm:presLayoutVars>
      </dgm:prSet>
      <dgm:spPr/>
      <dgm:t>
        <a:bodyPr/>
        <a:lstStyle/>
        <a:p>
          <a:endParaRPr lang="en-US"/>
        </a:p>
      </dgm:t>
    </dgm:pt>
    <dgm:pt modelId="{619C0F6C-2D86-40C0-815C-2725B7931446}" type="pres">
      <dgm:prSet presAssocID="{91D3394B-2271-4828-92F1-2B7435623C5B}" presName="composite" presStyleCnt="0"/>
      <dgm:spPr/>
    </dgm:pt>
    <dgm:pt modelId="{D9522076-D595-4921-A38F-50DCBBDCC35D}" type="pres">
      <dgm:prSet presAssocID="{91D3394B-2271-4828-92F1-2B7435623C5B}" presName="rect1" presStyleLbl="bgShp"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1B09A119-A356-482B-A25F-0AB0EE9A8736}" type="pres">
      <dgm:prSet presAssocID="{91D3394B-2271-4828-92F1-2B7435623C5B}" presName="rect2" presStyleLbl="trBgShp" presStyleIdx="0" presStyleCnt="3">
        <dgm:presLayoutVars>
          <dgm:bulletEnabled val="1"/>
        </dgm:presLayoutVars>
      </dgm:prSet>
      <dgm:spPr/>
      <dgm:t>
        <a:bodyPr/>
        <a:lstStyle/>
        <a:p>
          <a:endParaRPr lang="en-US"/>
        </a:p>
      </dgm:t>
    </dgm:pt>
    <dgm:pt modelId="{81E6B1A6-EEC2-48EE-A0A1-7A830A33A571}" type="pres">
      <dgm:prSet presAssocID="{6C4E44D7-2A7A-47FB-B8A8-937787188656}" presName="sibTrans" presStyleCnt="0"/>
      <dgm:spPr/>
    </dgm:pt>
    <dgm:pt modelId="{349071EB-97F9-49FA-B7C5-7C9A7EA81550}" type="pres">
      <dgm:prSet presAssocID="{114BF6E3-A0CD-4601-A367-3485FB2AEBAB}" presName="composite" presStyleCnt="0"/>
      <dgm:spPr/>
    </dgm:pt>
    <dgm:pt modelId="{7CDD9FAD-7F91-4125-8C9B-A2EA0721E004}" type="pres">
      <dgm:prSet presAssocID="{114BF6E3-A0CD-4601-A367-3485FB2AEBAB}" presName="rect1" presStyleLbl="bgShp"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563119FF-0034-4617-9907-22508F9CE69E}" type="pres">
      <dgm:prSet presAssocID="{114BF6E3-A0CD-4601-A367-3485FB2AEBAB}" presName="rect2" presStyleLbl="trBgShp" presStyleIdx="1" presStyleCnt="3">
        <dgm:presLayoutVars>
          <dgm:bulletEnabled val="1"/>
        </dgm:presLayoutVars>
      </dgm:prSet>
      <dgm:spPr/>
      <dgm:t>
        <a:bodyPr/>
        <a:lstStyle/>
        <a:p>
          <a:endParaRPr lang="en-US"/>
        </a:p>
      </dgm:t>
    </dgm:pt>
    <dgm:pt modelId="{40BF4F15-08FB-44ED-93E9-27404E47E15D}" type="pres">
      <dgm:prSet presAssocID="{8B2639D6-9638-4BB1-88F8-76D3092FF8C7}" presName="sibTrans" presStyleCnt="0"/>
      <dgm:spPr/>
    </dgm:pt>
    <dgm:pt modelId="{D147924C-E58F-432A-A11C-41DB0484B67A}" type="pres">
      <dgm:prSet presAssocID="{BBF63693-65CE-4735-BD93-8AAB3A6F90B0}" presName="composite" presStyleCnt="0"/>
      <dgm:spPr/>
    </dgm:pt>
    <dgm:pt modelId="{9D593FB8-4756-4280-92CD-334835AC641C}" type="pres">
      <dgm:prSet presAssocID="{BBF63693-65CE-4735-BD93-8AAB3A6F90B0}" presName="rect1" presStyleLbl="bgShp"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A4E12A10-CB0C-4532-AE20-C89E3A66D68F}" type="pres">
      <dgm:prSet presAssocID="{BBF63693-65CE-4735-BD93-8AAB3A6F90B0}" presName="rect2" presStyleLbl="trBgShp" presStyleIdx="2" presStyleCnt="3">
        <dgm:presLayoutVars>
          <dgm:bulletEnabled val="1"/>
        </dgm:presLayoutVars>
      </dgm:prSet>
      <dgm:spPr/>
      <dgm:t>
        <a:bodyPr/>
        <a:lstStyle/>
        <a:p>
          <a:endParaRPr lang="en-US"/>
        </a:p>
      </dgm:t>
    </dgm:pt>
  </dgm:ptLst>
  <dgm:cxnLst>
    <dgm:cxn modelId="{8580F5EE-5A80-4DE1-ADC6-344F925DE702}" srcId="{EB7D952D-41FD-4E6D-A98F-0D008C444BA3}" destId="{114BF6E3-A0CD-4601-A367-3485FB2AEBAB}" srcOrd="1" destOrd="0" parTransId="{79AE1E20-EA29-43AD-BD10-D0CB9CE38F7A}" sibTransId="{8B2639D6-9638-4BB1-88F8-76D3092FF8C7}"/>
    <dgm:cxn modelId="{5F513F86-59FE-4747-8F87-3A4201B384F9}" type="presOf" srcId="{EB7D952D-41FD-4E6D-A98F-0D008C444BA3}" destId="{7A434C3E-5B44-4746-BF8C-469D813CFEB3}" srcOrd="0" destOrd="0" presId="urn:microsoft.com/office/officeart/2008/layout/BendingPictureSemiTransparentText"/>
    <dgm:cxn modelId="{F211775D-B618-4CAC-920C-EE317BE4E73A}" srcId="{EB7D952D-41FD-4E6D-A98F-0D008C444BA3}" destId="{BBF63693-65CE-4735-BD93-8AAB3A6F90B0}" srcOrd="2" destOrd="0" parTransId="{70D75663-B077-4CAB-85DD-8D6284E6B6EF}" sibTransId="{2C8D8E43-3591-4FC5-B00A-EEF89FF16712}"/>
    <dgm:cxn modelId="{164FC334-A273-4407-9D86-E0D12691AA28}" type="presOf" srcId="{BBF63693-65CE-4735-BD93-8AAB3A6F90B0}" destId="{A4E12A10-CB0C-4532-AE20-C89E3A66D68F}" srcOrd="0" destOrd="0" presId="urn:microsoft.com/office/officeart/2008/layout/BendingPictureSemiTransparentText"/>
    <dgm:cxn modelId="{AD398436-FDD5-44AF-9248-14D5F3050B21}" type="presOf" srcId="{114BF6E3-A0CD-4601-A367-3485FB2AEBAB}" destId="{563119FF-0034-4617-9907-22508F9CE69E}" srcOrd="0" destOrd="0" presId="urn:microsoft.com/office/officeart/2008/layout/BendingPictureSemiTransparentText"/>
    <dgm:cxn modelId="{196BCB41-DE7C-4FB6-82CB-C287A50DC708}" srcId="{EB7D952D-41FD-4E6D-A98F-0D008C444BA3}" destId="{91D3394B-2271-4828-92F1-2B7435623C5B}" srcOrd="0" destOrd="0" parTransId="{FDBF7B88-967E-4393-A421-27872DA3186A}" sibTransId="{6C4E44D7-2A7A-47FB-B8A8-937787188656}"/>
    <dgm:cxn modelId="{9051BA13-3B9C-408E-A096-358A8C94FF7C}" type="presOf" srcId="{91D3394B-2271-4828-92F1-2B7435623C5B}" destId="{1B09A119-A356-482B-A25F-0AB0EE9A8736}" srcOrd="0" destOrd="0" presId="urn:microsoft.com/office/officeart/2008/layout/BendingPictureSemiTransparentText"/>
    <dgm:cxn modelId="{55262863-3C62-4460-AE7B-6F48E42DC4B0}" type="presParOf" srcId="{7A434C3E-5B44-4746-BF8C-469D813CFEB3}" destId="{619C0F6C-2D86-40C0-815C-2725B7931446}" srcOrd="0" destOrd="0" presId="urn:microsoft.com/office/officeart/2008/layout/BendingPictureSemiTransparentText"/>
    <dgm:cxn modelId="{3775FA77-2106-49DF-B6B3-3ACA3B4C5B49}" type="presParOf" srcId="{619C0F6C-2D86-40C0-815C-2725B7931446}" destId="{D9522076-D595-4921-A38F-50DCBBDCC35D}" srcOrd="0" destOrd="0" presId="urn:microsoft.com/office/officeart/2008/layout/BendingPictureSemiTransparentText"/>
    <dgm:cxn modelId="{A3F2ABD4-326D-49D2-964D-0B6DCF883908}" type="presParOf" srcId="{619C0F6C-2D86-40C0-815C-2725B7931446}" destId="{1B09A119-A356-482B-A25F-0AB0EE9A8736}" srcOrd="1" destOrd="0" presId="urn:microsoft.com/office/officeart/2008/layout/BendingPictureSemiTransparentText"/>
    <dgm:cxn modelId="{A168FC79-7794-48D2-B762-EDF6A573B210}" type="presParOf" srcId="{7A434C3E-5B44-4746-BF8C-469D813CFEB3}" destId="{81E6B1A6-EEC2-48EE-A0A1-7A830A33A571}" srcOrd="1" destOrd="0" presId="urn:microsoft.com/office/officeart/2008/layout/BendingPictureSemiTransparentText"/>
    <dgm:cxn modelId="{62F17401-71E6-49CF-BB75-CB9CD9981F88}" type="presParOf" srcId="{7A434C3E-5B44-4746-BF8C-469D813CFEB3}" destId="{349071EB-97F9-49FA-B7C5-7C9A7EA81550}" srcOrd="2" destOrd="0" presId="urn:microsoft.com/office/officeart/2008/layout/BendingPictureSemiTransparentText"/>
    <dgm:cxn modelId="{A988799C-1C31-409E-A4D9-D744417E2ACE}" type="presParOf" srcId="{349071EB-97F9-49FA-B7C5-7C9A7EA81550}" destId="{7CDD9FAD-7F91-4125-8C9B-A2EA0721E004}" srcOrd="0" destOrd="0" presId="urn:microsoft.com/office/officeart/2008/layout/BendingPictureSemiTransparentText"/>
    <dgm:cxn modelId="{8573D8B2-E423-4072-AEB2-D7848FCD64E7}" type="presParOf" srcId="{349071EB-97F9-49FA-B7C5-7C9A7EA81550}" destId="{563119FF-0034-4617-9907-22508F9CE69E}" srcOrd="1" destOrd="0" presId="urn:microsoft.com/office/officeart/2008/layout/BendingPictureSemiTransparentText"/>
    <dgm:cxn modelId="{EECDB1EC-D7AC-4827-A535-B4FC30423E78}" type="presParOf" srcId="{7A434C3E-5B44-4746-BF8C-469D813CFEB3}" destId="{40BF4F15-08FB-44ED-93E9-27404E47E15D}" srcOrd="3" destOrd="0" presId="urn:microsoft.com/office/officeart/2008/layout/BendingPictureSemiTransparentText"/>
    <dgm:cxn modelId="{325FEA38-9BB8-4FAB-8299-412B2F55C81C}" type="presParOf" srcId="{7A434C3E-5B44-4746-BF8C-469D813CFEB3}" destId="{D147924C-E58F-432A-A11C-41DB0484B67A}" srcOrd="4" destOrd="0" presId="urn:microsoft.com/office/officeart/2008/layout/BendingPictureSemiTransparentText"/>
    <dgm:cxn modelId="{7BD7E99E-5465-4287-8C68-A2C1DD380580}" type="presParOf" srcId="{D147924C-E58F-432A-A11C-41DB0484B67A}" destId="{9D593FB8-4756-4280-92CD-334835AC641C}" srcOrd="0" destOrd="0" presId="urn:microsoft.com/office/officeart/2008/layout/BendingPictureSemiTransparentText"/>
    <dgm:cxn modelId="{98675658-F60E-416C-84B7-494499F95DB5}" type="presParOf" srcId="{D147924C-E58F-432A-A11C-41DB0484B67A}" destId="{A4E12A10-CB0C-4532-AE20-C89E3A66D68F}" srcOrd="1" destOrd="0" presId="urn:microsoft.com/office/officeart/2008/layout/BendingPictureSemiTransparentTex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D70C7-325B-4AA7-90ED-9D17ED988C67}">
      <dsp:nvSpPr>
        <dsp:cNvPr id="0" name=""/>
        <dsp:cNvSpPr/>
      </dsp:nvSpPr>
      <dsp:spPr>
        <a:xfrm>
          <a:off x="0" y="833740"/>
          <a:ext cx="8229599" cy="1430910"/>
        </a:xfrm>
        <a:prstGeom prst="roundRect">
          <a:avLst/>
        </a:prstGeom>
        <a:solidFill>
          <a:schemeClr val="lt1">
            <a:hueOff val="0"/>
            <a:satOff val="0"/>
            <a:lumOff val="0"/>
            <a:alphaOff val="0"/>
          </a:schemeClr>
        </a:solidFill>
        <a:ln w="25400" cap="flat" cmpd="sng" algn="ctr">
          <a:solidFill>
            <a:srgbClr val="009CE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666666"/>
              </a:solidFill>
            </a:rPr>
            <a:t>	Sean Curtin</a:t>
          </a:r>
        </a:p>
        <a:p>
          <a:pPr lvl="0" algn="ctr" defTabSz="1066800" rtl="0">
            <a:lnSpc>
              <a:spcPct val="90000"/>
            </a:lnSpc>
            <a:spcBef>
              <a:spcPct val="0"/>
            </a:spcBef>
            <a:spcAft>
              <a:spcPct val="35000"/>
            </a:spcAft>
          </a:pPr>
          <a:r>
            <a:rPr lang="en-US" sz="2000" kern="1200" dirty="0" smtClean="0">
              <a:solidFill>
                <a:srgbClr val="666666"/>
              </a:solidFill>
            </a:rPr>
            <a:t>	SVP of Contingency &amp; SHEL</a:t>
          </a:r>
        </a:p>
        <a:p>
          <a:pPr lvl="0" algn="ctr" defTabSz="1066800" rtl="0">
            <a:lnSpc>
              <a:spcPct val="90000"/>
            </a:lnSpc>
            <a:spcBef>
              <a:spcPct val="0"/>
            </a:spcBef>
            <a:spcAft>
              <a:spcPct val="35000"/>
            </a:spcAft>
          </a:pPr>
          <a:r>
            <a:rPr lang="en-US" sz="2000" kern="1200" dirty="0" smtClean="0">
              <a:solidFill>
                <a:srgbClr val="666666"/>
              </a:solidFill>
            </a:rPr>
            <a:t>	</a:t>
          </a:r>
          <a:r>
            <a:rPr lang="en-US" sz="2000" kern="1200" dirty="0" err="1" smtClean="0">
              <a:solidFill>
                <a:srgbClr val="666666"/>
              </a:solidFill>
            </a:rPr>
            <a:t>Tokio</a:t>
          </a:r>
          <a:r>
            <a:rPr lang="en-US" sz="2000" kern="1200" dirty="0" smtClean="0">
              <a:solidFill>
                <a:srgbClr val="666666"/>
              </a:solidFill>
            </a:rPr>
            <a:t> Marine HCC – Specialty Group</a:t>
          </a:r>
          <a:endParaRPr lang="en-US" sz="2000" kern="1200" dirty="0">
            <a:solidFill>
              <a:srgbClr val="666666"/>
            </a:solidFill>
          </a:endParaRPr>
        </a:p>
      </dsp:txBody>
      <dsp:txXfrm>
        <a:off x="69851" y="903591"/>
        <a:ext cx="8089897" cy="1291208"/>
      </dsp:txXfrm>
    </dsp:sp>
    <dsp:sp modelId="{DB37F1E5-18BA-468E-9184-5E4F285285DE}">
      <dsp:nvSpPr>
        <dsp:cNvPr id="0" name=""/>
        <dsp:cNvSpPr/>
      </dsp:nvSpPr>
      <dsp:spPr>
        <a:xfrm>
          <a:off x="0" y="2824419"/>
          <a:ext cx="8229599" cy="1355673"/>
        </a:xfrm>
        <a:prstGeom prst="roundRect">
          <a:avLst/>
        </a:prstGeom>
        <a:solidFill>
          <a:schemeClr val="lt1">
            <a:hueOff val="0"/>
            <a:satOff val="0"/>
            <a:lumOff val="0"/>
            <a:alphaOff val="0"/>
          </a:schemeClr>
        </a:solidFill>
        <a:ln w="25400" cap="flat" cmpd="sng" algn="ctr">
          <a:solidFill>
            <a:srgbClr val="009CE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666666"/>
              </a:solidFill>
            </a:rPr>
            <a:t>	Chris Price</a:t>
          </a:r>
        </a:p>
        <a:p>
          <a:pPr lvl="0" algn="ctr" defTabSz="1066800" rtl="0">
            <a:lnSpc>
              <a:spcPct val="90000"/>
            </a:lnSpc>
            <a:spcBef>
              <a:spcPct val="0"/>
            </a:spcBef>
            <a:spcAft>
              <a:spcPct val="35000"/>
            </a:spcAft>
          </a:pPr>
          <a:r>
            <a:rPr lang="en-US" sz="2000" kern="1200" dirty="0" smtClean="0">
              <a:solidFill>
                <a:srgbClr val="666666"/>
              </a:solidFill>
            </a:rPr>
            <a:t>	Principal </a:t>
          </a:r>
        </a:p>
        <a:p>
          <a:pPr lvl="0" algn="ctr" defTabSz="1066800" rtl="0">
            <a:lnSpc>
              <a:spcPct val="90000"/>
            </a:lnSpc>
            <a:spcBef>
              <a:spcPct val="0"/>
            </a:spcBef>
            <a:spcAft>
              <a:spcPct val="35000"/>
            </a:spcAft>
          </a:pPr>
          <a:r>
            <a:rPr lang="en-US" sz="2000" kern="1200" dirty="0" smtClean="0">
              <a:solidFill>
                <a:srgbClr val="666666"/>
              </a:solidFill>
            </a:rPr>
            <a:t>	 </a:t>
          </a:r>
          <a:r>
            <a:rPr lang="en-US" sz="2000" kern="1200" dirty="0" smtClean="0">
              <a:solidFill>
                <a:srgbClr val="666666"/>
              </a:solidFill>
            </a:rPr>
            <a:t>      Edgewood Partners Insurance Center (EPIC)</a:t>
          </a:r>
          <a:endParaRPr lang="en-US" sz="2000" kern="1200" dirty="0">
            <a:solidFill>
              <a:srgbClr val="666666"/>
            </a:solidFill>
          </a:endParaRPr>
        </a:p>
      </dsp:txBody>
      <dsp:txXfrm>
        <a:off x="66179" y="2890598"/>
        <a:ext cx="8097241" cy="12233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DE19F-C9DD-452B-A9FB-B839B78774B9}">
      <dsp:nvSpPr>
        <dsp:cNvPr id="0" name=""/>
        <dsp:cNvSpPr/>
      </dsp:nvSpPr>
      <dsp:spPr>
        <a:xfrm rot="10800000">
          <a:off x="1869641" y="344596"/>
          <a:ext cx="3851148" cy="47042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149"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Various State Inspections</a:t>
          </a:r>
          <a:endParaRPr lang="en-US" sz="1800" kern="1200" dirty="0"/>
        </a:p>
      </dsp:txBody>
      <dsp:txXfrm rot="10800000">
        <a:off x="1987246" y="344596"/>
        <a:ext cx="3733543" cy="470420"/>
      </dsp:txXfrm>
    </dsp:sp>
    <dsp:sp modelId="{E570DD22-FD50-4F1C-BD34-A3BFA5C2ABD1}">
      <dsp:nvSpPr>
        <dsp:cNvPr id="0" name=""/>
        <dsp:cNvSpPr/>
      </dsp:nvSpPr>
      <dsp:spPr>
        <a:xfrm>
          <a:off x="579534" y="0"/>
          <a:ext cx="1197192" cy="120424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D116E-0332-4AE5-8633-4ED71A06C7B0}">
      <dsp:nvSpPr>
        <dsp:cNvPr id="0" name=""/>
        <dsp:cNvSpPr/>
      </dsp:nvSpPr>
      <dsp:spPr>
        <a:xfrm rot="10800000">
          <a:off x="1122006" y="1525877"/>
          <a:ext cx="3851148" cy="454879"/>
        </a:xfrm>
        <a:prstGeom prst="homePlat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149"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Specialized Employee Training</a:t>
          </a:r>
          <a:endParaRPr lang="en-US" sz="1800" kern="1200" dirty="0"/>
        </a:p>
      </dsp:txBody>
      <dsp:txXfrm rot="10800000">
        <a:off x="1235726" y="1525877"/>
        <a:ext cx="3737428" cy="454879"/>
      </dsp:txXfrm>
    </dsp:sp>
    <dsp:sp modelId="{15827A61-A69C-4865-8CF4-8A052917FBB0}">
      <dsp:nvSpPr>
        <dsp:cNvPr id="0" name=""/>
        <dsp:cNvSpPr/>
      </dsp:nvSpPr>
      <dsp:spPr>
        <a:xfrm>
          <a:off x="86341" y="1192274"/>
          <a:ext cx="1035553" cy="102718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9D46AB-0594-4624-9D59-414E063F2C06}">
      <dsp:nvSpPr>
        <dsp:cNvPr id="0" name=""/>
        <dsp:cNvSpPr/>
      </dsp:nvSpPr>
      <dsp:spPr>
        <a:xfrm rot="10800000">
          <a:off x="1913416" y="2621279"/>
          <a:ext cx="3851148" cy="469906"/>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149"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Buying Used Equipment</a:t>
          </a:r>
          <a:endParaRPr lang="en-US" sz="1800" kern="1200" dirty="0"/>
        </a:p>
      </dsp:txBody>
      <dsp:txXfrm rot="10800000">
        <a:off x="2030892" y="2621279"/>
        <a:ext cx="3733672" cy="469906"/>
      </dsp:txXfrm>
    </dsp:sp>
    <dsp:sp modelId="{29310365-9980-477D-B136-32584D9A2AC6}">
      <dsp:nvSpPr>
        <dsp:cNvPr id="0" name=""/>
        <dsp:cNvSpPr/>
      </dsp:nvSpPr>
      <dsp:spPr>
        <a:xfrm>
          <a:off x="884011" y="2318073"/>
          <a:ext cx="1039554" cy="100725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CE18C-7038-4606-A61A-D71A53A57E4C}">
      <dsp:nvSpPr>
        <dsp:cNvPr id="0" name=""/>
        <dsp:cNvSpPr/>
      </dsp:nvSpPr>
      <dsp:spPr>
        <a:xfrm>
          <a:off x="0" y="157261"/>
          <a:ext cx="2286000" cy="327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smtClean="0"/>
            <a:t>Laser Tag</a:t>
          </a:r>
          <a:endParaRPr lang="en-US" sz="1400" kern="1200"/>
        </a:p>
      </dsp:txBody>
      <dsp:txXfrm>
        <a:off x="15992" y="173253"/>
        <a:ext cx="2254016" cy="295616"/>
      </dsp:txXfrm>
    </dsp:sp>
    <dsp:sp modelId="{5F4281CE-21F8-4F49-A701-D009446B199E}">
      <dsp:nvSpPr>
        <dsp:cNvPr id="0" name=""/>
        <dsp:cNvSpPr/>
      </dsp:nvSpPr>
      <dsp:spPr>
        <a:xfrm>
          <a:off x="0" y="525181"/>
          <a:ext cx="2286000" cy="327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smtClean="0"/>
            <a:t>Mini-Golf/Driving Ranges</a:t>
          </a:r>
          <a:endParaRPr lang="en-US" sz="1400" kern="1200"/>
        </a:p>
      </dsp:txBody>
      <dsp:txXfrm>
        <a:off x="15992" y="541173"/>
        <a:ext cx="2254016" cy="295616"/>
      </dsp:txXfrm>
    </dsp:sp>
    <dsp:sp modelId="{FE2BE763-A912-43BA-8D90-32685FD65730}">
      <dsp:nvSpPr>
        <dsp:cNvPr id="0" name=""/>
        <dsp:cNvSpPr/>
      </dsp:nvSpPr>
      <dsp:spPr>
        <a:xfrm>
          <a:off x="0" y="893101"/>
          <a:ext cx="2286000" cy="327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smtClean="0"/>
            <a:t>Billiards</a:t>
          </a:r>
          <a:endParaRPr lang="en-US" sz="1400" kern="1200"/>
        </a:p>
      </dsp:txBody>
      <dsp:txXfrm>
        <a:off x="15992" y="909093"/>
        <a:ext cx="2254016" cy="295616"/>
      </dsp:txXfrm>
    </dsp:sp>
    <dsp:sp modelId="{E9852E38-87B4-4BE0-A12B-664F9052694C}">
      <dsp:nvSpPr>
        <dsp:cNvPr id="0" name=""/>
        <dsp:cNvSpPr/>
      </dsp:nvSpPr>
      <dsp:spPr>
        <a:xfrm>
          <a:off x="0" y="1261021"/>
          <a:ext cx="2286000" cy="327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smtClean="0"/>
            <a:t>Arcades</a:t>
          </a:r>
          <a:endParaRPr lang="en-US" sz="1400" kern="1200"/>
        </a:p>
      </dsp:txBody>
      <dsp:txXfrm>
        <a:off x="15992" y="1277013"/>
        <a:ext cx="2254016" cy="295616"/>
      </dsp:txXfrm>
    </dsp:sp>
    <dsp:sp modelId="{DB593D31-D3F4-47F8-98BB-7AF5B43E6336}">
      <dsp:nvSpPr>
        <dsp:cNvPr id="0" name=""/>
        <dsp:cNvSpPr/>
      </dsp:nvSpPr>
      <dsp:spPr>
        <a:xfrm>
          <a:off x="0" y="1628941"/>
          <a:ext cx="2286000" cy="327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smtClean="0"/>
            <a:t>Batting Cages</a:t>
          </a:r>
          <a:endParaRPr lang="en-US" sz="1400" kern="1200"/>
        </a:p>
      </dsp:txBody>
      <dsp:txXfrm>
        <a:off x="15992" y="1644933"/>
        <a:ext cx="2254016" cy="295616"/>
      </dsp:txXfrm>
    </dsp:sp>
    <dsp:sp modelId="{4783E13C-203D-4FD7-9D14-28A448A5997D}">
      <dsp:nvSpPr>
        <dsp:cNvPr id="0" name=""/>
        <dsp:cNvSpPr/>
      </dsp:nvSpPr>
      <dsp:spPr>
        <a:xfrm>
          <a:off x="0" y="1996861"/>
          <a:ext cx="2286000" cy="327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smtClean="0"/>
            <a:t>Go-Karts</a:t>
          </a:r>
          <a:endParaRPr lang="en-US" sz="1400" kern="1200"/>
        </a:p>
      </dsp:txBody>
      <dsp:txXfrm>
        <a:off x="15992" y="2012853"/>
        <a:ext cx="2254016" cy="295616"/>
      </dsp:txXfrm>
    </dsp:sp>
    <dsp:sp modelId="{64A6214A-15A1-4199-BC91-909B10BD8DC1}">
      <dsp:nvSpPr>
        <dsp:cNvPr id="0" name=""/>
        <dsp:cNvSpPr/>
      </dsp:nvSpPr>
      <dsp:spPr>
        <a:xfrm>
          <a:off x="0" y="2364781"/>
          <a:ext cx="2286000" cy="327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smtClean="0"/>
            <a:t>Roller Skating</a:t>
          </a:r>
          <a:endParaRPr lang="en-US" sz="1400" kern="1200"/>
        </a:p>
      </dsp:txBody>
      <dsp:txXfrm>
        <a:off x="15992" y="2380773"/>
        <a:ext cx="2254016" cy="295616"/>
      </dsp:txXfrm>
    </dsp:sp>
    <dsp:sp modelId="{1CAB40C7-7A7D-4EFB-AAFD-6B00639CCBC3}">
      <dsp:nvSpPr>
        <dsp:cNvPr id="0" name=""/>
        <dsp:cNvSpPr/>
      </dsp:nvSpPr>
      <dsp:spPr>
        <a:xfrm>
          <a:off x="0" y="2732700"/>
          <a:ext cx="2286000" cy="327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smtClean="0"/>
            <a:t>Zip Lining</a:t>
          </a:r>
          <a:endParaRPr lang="en-US" sz="1400" kern="1200"/>
        </a:p>
      </dsp:txBody>
      <dsp:txXfrm>
        <a:off x="15992" y="2748692"/>
        <a:ext cx="2254016" cy="295616"/>
      </dsp:txXfrm>
    </dsp:sp>
    <dsp:sp modelId="{1234CBBA-276E-40D2-B9EA-145EDE406ACB}">
      <dsp:nvSpPr>
        <dsp:cNvPr id="0" name=""/>
        <dsp:cNvSpPr/>
      </dsp:nvSpPr>
      <dsp:spPr>
        <a:xfrm>
          <a:off x="0" y="3100620"/>
          <a:ext cx="2286000" cy="327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smtClean="0"/>
            <a:t>Ropes Courses</a:t>
          </a:r>
          <a:endParaRPr lang="en-US" sz="1400" kern="1200"/>
        </a:p>
      </dsp:txBody>
      <dsp:txXfrm>
        <a:off x="15992" y="3116612"/>
        <a:ext cx="2254016" cy="2956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22076-D595-4921-A38F-50DCBBDCC35D}">
      <dsp:nvSpPr>
        <dsp:cNvPr id="0" name=""/>
        <dsp:cNvSpPr/>
      </dsp:nvSpPr>
      <dsp:spPr>
        <a:xfrm>
          <a:off x="425" y="1080671"/>
          <a:ext cx="2551363" cy="218682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1B09A119-A356-482B-A25F-0AB0EE9A8736}">
      <dsp:nvSpPr>
        <dsp:cNvPr id="0" name=""/>
        <dsp:cNvSpPr/>
      </dsp:nvSpPr>
      <dsp:spPr>
        <a:xfrm>
          <a:off x="425" y="2611445"/>
          <a:ext cx="2551363" cy="524836"/>
        </a:xfrm>
        <a:prstGeom prst="rect">
          <a:avLst/>
        </a:prstGeom>
        <a:solidFill>
          <a:srgbClr val="666666"/>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Employment Practices Liability</a:t>
          </a:r>
          <a:endParaRPr lang="en-US" sz="1600" kern="1200" dirty="0"/>
        </a:p>
      </dsp:txBody>
      <dsp:txXfrm>
        <a:off x="425" y="2611445"/>
        <a:ext cx="2551363" cy="524836"/>
      </dsp:txXfrm>
    </dsp:sp>
    <dsp:sp modelId="{7CDD9FAD-7F91-4125-8C9B-A2EA0721E004}">
      <dsp:nvSpPr>
        <dsp:cNvPr id="0" name=""/>
        <dsp:cNvSpPr/>
      </dsp:nvSpPr>
      <dsp:spPr>
        <a:xfrm>
          <a:off x="2812020" y="1080671"/>
          <a:ext cx="2551363" cy="218682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a:noFill/>
        </a:ln>
        <a:effectLst/>
      </dsp:spPr>
      <dsp:style>
        <a:lnRef idx="0">
          <a:scrgbClr r="0" g="0" b="0"/>
        </a:lnRef>
        <a:fillRef idx="1">
          <a:scrgbClr r="0" g="0" b="0"/>
        </a:fillRef>
        <a:effectRef idx="0">
          <a:scrgbClr r="0" g="0" b="0"/>
        </a:effectRef>
        <a:fontRef idx="minor"/>
      </dsp:style>
    </dsp:sp>
    <dsp:sp modelId="{563119FF-0034-4617-9907-22508F9CE69E}">
      <dsp:nvSpPr>
        <dsp:cNvPr id="0" name=""/>
        <dsp:cNvSpPr/>
      </dsp:nvSpPr>
      <dsp:spPr>
        <a:xfrm>
          <a:off x="2812020" y="2611445"/>
          <a:ext cx="2551363" cy="524836"/>
        </a:xfrm>
        <a:prstGeom prst="rect">
          <a:avLst/>
        </a:prstGeom>
        <a:solidFill>
          <a:srgbClr val="666666"/>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Cost Containment Insurance</a:t>
          </a:r>
          <a:endParaRPr lang="en-US" sz="1600" kern="1200" dirty="0"/>
        </a:p>
      </dsp:txBody>
      <dsp:txXfrm>
        <a:off x="2812020" y="2611445"/>
        <a:ext cx="2551363" cy="524836"/>
      </dsp:txXfrm>
    </dsp:sp>
    <dsp:sp modelId="{9D593FB8-4756-4280-92CD-334835AC641C}">
      <dsp:nvSpPr>
        <dsp:cNvPr id="0" name=""/>
        <dsp:cNvSpPr/>
      </dsp:nvSpPr>
      <dsp:spPr>
        <a:xfrm>
          <a:off x="5623615" y="1080671"/>
          <a:ext cx="2551363" cy="218682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A4E12A10-CB0C-4532-AE20-C89E3A66D68F}">
      <dsp:nvSpPr>
        <dsp:cNvPr id="0" name=""/>
        <dsp:cNvSpPr/>
      </dsp:nvSpPr>
      <dsp:spPr>
        <a:xfrm>
          <a:off x="5623615" y="2611445"/>
          <a:ext cx="2551363" cy="524836"/>
        </a:xfrm>
        <a:prstGeom prst="rect">
          <a:avLst/>
        </a:prstGeom>
        <a:solidFill>
          <a:srgbClr val="666666"/>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Prize Indemnity Insurance</a:t>
          </a:r>
          <a:endParaRPr lang="en-US" sz="1600" kern="1200" dirty="0"/>
        </a:p>
      </dsp:txBody>
      <dsp:txXfrm>
        <a:off x="5623615" y="2611445"/>
        <a:ext cx="2551363" cy="5248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FD13-5B07-467E-8F6F-536EBD193269}">
      <dsp:nvSpPr>
        <dsp:cNvPr id="0" name=""/>
        <dsp:cNvSpPr/>
      </dsp:nvSpPr>
      <dsp:spPr>
        <a:xfrm>
          <a:off x="-3358715" y="-552319"/>
          <a:ext cx="4284401" cy="4284401"/>
        </a:xfrm>
        <a:prstGeom prst="blockArc">
          <a:avLst>
            <a:gd name="adj1" fmla="val 18900000"/>
            <a:gd name="adj2" fmla="val 2700000"/>
            <a:gd name="adj3" fmla="val 50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913D5-C59D-4B66-9ADC-25E42235918D}">
      <dsp:nvSpPr>
        <dsp:cNvPr id="0" name=""/>
        <dsp:cNvSpPr/>
      </dsp:nvSpPr>
      <dsp:spPr>
        <a:xfrm>
          <a:off x="828614" y="119241"/>
          <a:ext cx="3895768" cy="55645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5593"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Educates You</a:t>
          </a:r>
          <a:endParaRPr lang="en-US" sz="1600" b="1" kern="1200" dirty="0"/>
        </a:p>
      </dsp:txBody>
      <dsp:txXfrm>
        <a:off x="828614" y="119241"/>
        <a:ext cx="3895768" cy="556457"/>
      </dsp:txXfrm>
    </dsp:sp>
    <dsp:sp modelId="{162EF50A-7AA6-4461-AC54-9558EFD73B3E}">
      <dsp:nvSpPr>
        <dsp:cNvPr id="0" name=""/>
        <dsp:cNvSpPr/>
      </dsp:nvSpPr>
      <dsp:spPr>
        <a:xfrm>
          <a:off x="289541" y="148971"/>
          <a:ext cx="496996" cy="49699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36038-497A-41CD-A2F4-357F9D45F47C}">
      <dsp:nvSpPr>
        <dsp:cNvPr id="0" name=""/>
        <dsp:cNvSpPr/>
      </dsp:nvSpPr>
      <dsp:spPr>
        <a:xfrm>
          <a:off x="1130695" y="715447"/>
          <a:ext cx="3669885" cy="556457"/>
        </a:xfrm>
        <a:prstGeom prst="rect">
          <a:avLst/>
        </a:prstGeom>
        <a:solidFill>
          <a:schemeClr val="accent4">
            <a:hueOff val="-1116192"/>
            <a:satOff val="6725"/>
            <a:lumOff val="5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5593"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Provides Quote Comparisons</a:t>
          </a:r>
          <a:endParaRPr lang="en-US" sz="1600" b="1" kern="1200" dirty="0"/>
        </a:p>
      </dsp:txBody>
      <dsp:txXfrm>
        <a:off x="1130695" y="715447"/>
        <a:ext cx="3669885" cy="556457"/>
      </dsp:txXfrm>
    </dsp:sp>
    <dsp:sp modelId="{93D1DE54-646F-4316-84F0-614E2391DA38}">
      <dsp:nvSpPr>
        <dsp:cNvPr id="0" name=""/>
        <dsp:cNvSpPr/>
      </dsp:nvSpPr>
      <dsp:spPr>
        <a:xfrm>
          <a:off x="574448" y="745177"/>
          <a:ext cx="496996" cy="496996"/>
        </a:xfrm>
        <a:prstGeom prst="ellipse">
          <a:avLst/>
        </a:prstGeom>
        <a:solidFill>
          <a:schemeClr val="lt1">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3BF37B2A-B61D-458D-92F6-C13C139EDD6E}">
      <dsp:nvSpPr>
        <dsp:cNvPr id="0" name=""/>
        <dsp:cNvSpPr/>
      </dsp:nvSpPr>
      <dsp:spPr>
        <a:xfrm>
          <a:off x="1200063" y="1311652"/>
          <a:ext cx="3600557" cy="556457"/>
        </a:xfrm>
        <a:prstGeom prst="rect">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5593"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Makes Recommendations</a:t>
          </a:r>
          <a:endParaRPr lang="en-US" sz="1600" b="1" kern="1200" dirty="0"/>
        </a:p>
      </dsp:txBody>
      <dsp:txXfrm>
        <a:off x="1200063" y="1311652"/>
        <a:ext cx="3600557" cy="556457"/>
      </dsp:txXfrm>
    </dsp:sp>
    <dsp:sp modelId="{D3B73C1B-2369-4E63-A49F-BB3E5C53AF9B}">
      <dsp:nvSpPr>
        <dsp:cNvPr id="0" name=""/>
        <dsp:cNvSpPr/>
      </dsp:nvSpPr>
      <dsp:spPr>
        <a:xfrm>
          <a:off x="661891" y="1341383"/>
          <a:ext cx="496996" cy="496996"/>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93BCBB59-EDF5-4BFE-994A-95D6BB7963B8}">
      <dsp:nvSpPr>
        <dsp:cNvPr id="0" name=""/>
        <dsp:cNvSpPr/>
      </dsp:nvSpPr>
      <dsp:spPr>
        <a:xfrm>
          <a:off x="1130695" y="1907858"/>
          <a:ext cx="3669885" cy="556457"/>
        </a:xfrm>
        <a:prstGeom prst="rect">
          <a:avLst/>
        </a:prstGeom>
        <a:solidFill>
          <a:schemeClr val="accent4">
            <a:hueOff val="-3348577"/>
            <a:satOff val="20174"/>
            <a:lumOff val="16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5593"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Obtains Necessary Information for Insurance Carriers</a:t>
          </a:r>
        </a:p>
      </dsp:txBody>
      <dsp:txXfrm>
        <a:off x="1130695" y="1907858"/>
        <a:ext cx="3669885" cy="556457"/>
      </dsp:txXfrm>
    </dsp:sp>
    <dsp:sp modelId="{92B40483-C52A-479F-AA54-BC6FD1761370}">
      <dsp:nvSpPr>
        <dsp:cNvPr id="0" name=""/>
        <dsp:cNvSpPr/>
      </dsp:nvSpPr>
      <dsp:spPr>
        <a:xfrm>
          <a:off x="574448" y="1937588"/>
          <a:ext cx="496996" cy="496996"/>
        </a:xfrm>
        <a:prstGeom prst="ellipse">
          <a:avLst/>
        </a:prstGeom>
        <a:solidFill>
          <a:schemeClr val="lt1">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405192B1-B44F-4F5A-A9BC-3EECF920DA1B}">
      <dsp:nvSpPr>
        <dsp:cNvPr id="0" name=""/>
        <dsp:cNvSpPr/>
      </dsp:nvSpPr>
      <dsp:spPr>
        <a:xfrm>
          <a:off x="828614" y="2504063"/>
          <a:ext cx="3895768" cy="556457"/>
        </a:xfrm>
        <a:prstGeom prst="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5593"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Assists in Claim Situations</a:t>
          </a:r>
        </a:p>
      </dsp:txBody>
      <dsp:txXfrm>
        <a:off x="828614" y="2504063"/>
        <a:ext cx="3895768" cy="556457"/>
      </dsp:txXfrm>
    </dsp:sp>
    <dsp:sp modelId="{CB9FEADD-5BAD-4E97-BA09-4A03DADE4332}">
      <dsp:nvSpPr>
        <dsp:cNvPr id="0" name=""/>
        <dsp:cNvSpPr/>
      </dsp:nvSpPr>
      <dsp:spPr>
        <a:xfrm>
          <a:off x="289541" y="2533794"/>
          <a:ext cx="496996" cy="496996"/>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5DE79-F974-4326-8D89-93E167510972}">
      <dsp:nvSpPr>
        <dsp:cNvPr id="0" name=""/>
        <dsp:cNvSpPr/>
      </dsp:nvSpPr>
      <dsp:spPr>
        <a:xfrm>
          <a:off x="1733433" y="3128800"/>
          <a:ext cx="3420709" cy="0"/>
        </a:xfrm>
        <a:prstGeom prst="line">
          <a:avLst/>
        </a:prstGeom>
        <a:noFill/>
        <a:ln w="25400" cap="flat" cmpd="sng" algn="ctr">
          <a:solidFill>
            <a:srgbClr val="C79000"/>
          </a:solidFill>
          <a:prstDash val="solid"/>
        </a:ln>
        <a:effectLst/>
      </dsp:spPr>
      <dsp:style>
        <a:lnRef idx="2">
          <a:scrgbClr r="0" g="0" b="0"/>
        </a:lnRef>
        <a:fillRef idx="0">
          <a:scrgbClr r="0" g="0" b="0"/>
        </a:fillRef>
        <a:effectRef idx="0">
          <a:scrgbClr r="0" g="0" b="0"/>
        </a:effectRef>
        <a:fontRef idx="minor"/>
      </dsp:style>
    </dsp:sp>
    <dsp:sp modelId="{03437D19-CF6B-45A8-86F4-2C9C87581B87}">
      <dsp:nvSpPr>
        <dsp:cNvPr id="0" name=""/>
        <dsp:cNvSpPr/>
      </dsp:nvSpPr>
      <dsp:spPr>
        <a:xfrm>
          <a:off x="1733433" y="2614662"/>
          <a:ext cx="2925174" cy="0"/>
        </a:xfrm>
        <a:prstGeom prst="line">
          <a:avLst/>
        </a:prstGeom>
        <a:noFill/>
        <a:ln w="25400" cap="flat" cmpd="sng" algn="ctr">
          <a:solidFill>
            <a:srgbClr val="C79000"/>
          </a:solidFill>
          <a:prstDash val="solid"/>
        </a:ln>
        <a:effectLst/>
      </dsp:spPr>
      <dsp:style>
        <a:lnRef idx="2">
          <a:scrgbClr r="0" g="0" b="0"/>
        </a:lnRef>
        <a:fillRef idx="0">
          <a:scrgbClr r="0" g="0" b="0"/>
        </a:fillRef>
        <a:effectRef idx="0">
          <a:scrgbClr r="0" g="0" b="0"/>
        </a:effectRef>
        <a:fontRef idx="minor"/>
      </dsp:style>
    </dsp:sp>
    <dsp:sp modelId="{D81C61B4-5420-43D3-ACF4-370BF11A1DD8}">
      <dsp:nvSpPr>
        <dsp:cNvPr id="0" name=""/>
        <dsp:cNvSpPr/>
      </dsp:nvSpPr>
      <dsp:spPr>
        <a:xfrm>
          <a:off x="1733433" y="2012579"/>
          <a:ext cx="2655252" cy="0"/>
        </a:xfrm>
        <a:prstGeom prst="line">
          <a:avLst/>
        </a:prstGeom>
        <a:noFill/>
        <a:ln w="25400" cap="flat" cmpd="sng" algn="ctr">
          <a:solidFill>
            <a:srgbClr val="C79000"/>
          </a:solidFill>
          <a:prstDash val="solid"/>
        </a:ln>
        <a:effectLst/>
      </dsp:spPr>
      <dsp:style>
        <a:lnRef idx="2">
          <a:scrgbClr r="0" g="0" b="0"/>
        </a:lnRef>
        <a:fillRef idx="0">
          <a:scrgbClr r="0" g="0" b="0"/>
        </a:fillRef>
        <a:effectRef idx="0">
          <a:scrgbClr r="0" g="0" b="0"/>
        </a:effectRef>
        <a:fontRef idx="minor"/>
      </dsp:style>
    </dsp:sp>
    <dsp:sp modelId="{83932DF3-0E01-48DB-8C75-9D619544BEB2}">
      <dsp:nvSpPr>
        <dsp:cNvPr id="0" name=""/>
        <dsp:cNvSpPr/>
      </dsp:nvSpPr>
      <dsp:spPr>
        <a:xfrm>
          <a:off x="1733433" y="1369907"/>
          <a:ext cx="2655252" cy="0"/>
        </a:xfrm>
        <a:prstGeom prst="line">
          <a:avLst/>
        </a:prstGeom>
        <a:noFill/>
        <a:ln w="25400" cap="flat" cmpd="sng" algn="ctr">
          <a:solidFill>
            <a:srgbClr val="C79000"/>
          </a:solidFill>
          <a:prstDash val="solid"/>
        </a:ln>
        <a:effectLst/>
      </dsp:spPr>
      <dsp:style>
        <a:lnRef idx="2">
          <a:scrgbClr r="0" g="0" b="0"/>
        </a:lnRef>
        <a:fillRef idx="0">
          <a:scrgbClr r="0" g="0" b="0"/>
        </a:fillRef>
        <a:effectRef idx="0">
          <a:scrgbClr r="0" g="0" b="0"/>
        </a:effectRef>
        <a:fontRef idx="minor"/>
      </dsp:style>
    </dsp:sp>
    <dsp:sp modelId="{DF481AE3-E1B4-4CD0-A635-9F779401EFB0}">
      <dsp:nvSpPr>
        <dsp:cNvPr id="0" name=""/>
        <dsp:cNvSpPr/>
      </dsp:nvSpPr>
      <dsp:spPr>
        <a:xfrm>
          <a:off x="1733433" y="767824"/>
          <a:ext cx="2925174" cy="0"/>
        </a:xfrm>
        <a:prstGeom prst="line">
          <a:avLst/>
        </a:prstGeom>
        <a:noFill/>
        <a:ln w="25400" cap="flat" cmpd="sng" algn="ctr">
          <a:solidFill>
            <a:srgbClr val="C79000"/>
          </a:solidFill>
          <a:prstDash val="solid"/>
        </a:ln>
        <a:effectLst/>
      </dsp:spPr>
      <dsp:style>
        <a:lnRef idx="2">
          <a:scrgbClr r="0" g="0" b="0"/>
        </a:lnRef>
        <a:fillRef idx="0">
          <a:scrgbClr r="0" g="0" b="0"/>
        </a:fillRef>
        <a:effectRef idx="0">
          <a:scrgbClr r="0" g="0" b="0"/>
        </a:effectRef>
        <a:fontRef idx="minor"/>
      </dsp:style>
    </dsp:sp>
    <dsp:sp modelId="{BFA8E348-9791-431F-957F-3FF3B954B7E2}">
      <dsp:nvSpPr>
        <dsp:cNvPr id="0" name=""/>
        <dsp:cNvSpPr/>
      </dsp:nvSpPr>
      <dsp:spPr>
        <a:xfrm>
          <a:off x="1733433" y="253686"/>
          <a:ext cx="3420709" cy="0"/>
        </a:xfrm>
        <a:prstGeom prst="line">
          <a:avLst/>
        </a:prstGeom>
        <a:noFill/>
        <a:ln w="25400" cap="flat" cmpd="sng" algn="ctr">
          <a:solidFill>
            <a:srgbClr val="C79000"/>
          </a:solidFill>
          <a:prstDash val="solid"/>
        </a:ln>
        <a:effectLst/>
      </dsp:spPr>
      <dsp:style>
        <a:lnRef idx="2">
          <a:scrgbClr r="0" g="0" b="0"/>
        </a:lnRef>
        <a:fillRef idx="0">
          <a:scrgbClr r="0" g="0" b="0"/>
        </a:fillRef>
        <a:effectRef idx="0">
          <a:scrgbClr r="0" g="0" b="0"/>
        </a:effectRef>
        <a:fontRef idx="minor"/>
      </dsp:style>
    </dsp:sp>
    <dsp:sp modelId="{1F216347-DBCE-4DD8-A8C5-980438799457}">
      <dsp:nvSpPr>
        <dsp:cNvPr id="0" name=""/>
        <dsp:cNvSpPr/>
      </dsp:nvSpPr>
      <dsp:spPr>
        <a:xfrm>
          <a:off x="70602" y="100392"/>
          <a:ext cx="3325661" cy="318170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BDC2E-EAA0-453F-B031-815509FCE159}">
      <dsp:nvSpPr>
        <dsp:cNvPr id="0" name=""/>
        <dsp:cNvSpPr/>
      </dsp:nvSpPr>
      <dsp:spPr>
        <a:xfrm>
          <a:off x="5203443" y="1094645"/>
          <a:ext cx="2164791" cy="11162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155700" rtl="0">
            <a:lnSpc>
              <a:spcPct val="90000"/>
            </a:lnSpc>
            <a:spcBef>
              <a:spcPct val="0"/>
            </a:spcBef>
            <a:spcAft>
              <a:spcPct val="35000"/>
            </a:spcAft>
          </a:pPr>
          <a:r>
            <a:rPr lang="en-US" sz="2600" kern="1200" dirty="0" smtClean="0"/>
            <a:t>You have state of the art equipment.</a:t>
          </a:r>
          <a:endParaRPr lang="en-US" sz="2600" kern="1200" dirty="0"/>
        </a:p>
      </dsp:txBody>
      <dsp:txXfrm>
        <a:off x="5203443" y="1094645"/>
        <a:ext cx="2164791" cy="1116220"/>
      </dsp:txXfrm>
    </dsp:sp>
    <dsp:sp modelId="{5DD6830B-A111-4A22-8C44-B117BCB09641}">
      <dsp:nvSpPr>
        <dsp:cNvPr id="0" name=""/>
        <dsp:cNvSpPr/>
      </dsp:nvSpPr>
      <dsp:spPr>
        <a:xfrm>
          <a:off x="4900456" y="0"/>
          <a:ext cx="507373" cy="50737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D91679-83E3-41A1-A871-3E8539C39A47}">
      <dsp:nvSpPr>
        <dsp:cNvPr id="0" name=""/>
        <dsp:cNvSpPr/>
      </dsp:nvSpPr>
      <dsp:spPr>
        <a:xfrm>
          <a:off x="5407829" y="0"/>
          <a:ext cx="1784728" cy="507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rtl="0">
            <a:lnSpc>
              <a:spcPct val="90000"/>
            </a:lnSpc>
            <a:spcBef>
              <a:spcPct val="0"/>
            </a:spcBef>
            <a:spcAft>
              <a:spcPct val="35000"/>
            </a:spcAft>
          </a:pPr>
          <a:r>
            <a:rPr lang="en-US" sz="1600" kern="1200" dirty="0" smtClean="0">
              <a:solidFill>
                <a:srgbClr val="666666"/>
              </a:solidFill>
            </a:rPr>
            <a:t>You have state of the art equipment.</a:t>
          </a:r>
          <a:endParaRPr lang="en-US" sz="1600" kern="1200" dirty="0">
            <a:solidFill>
              <a:srgbClr val="666666"/>
            </a:solidFill>
          </a:endParaRPr>
        </a:p>
      </dsp:txBody>
      <dsp:txXfrm>
        <a:off x="5407829" y="0"/>
        <a:ext cx="1784728" cy="507373"/>
      </dsp:txXfrm>
    </dsp:sp>
    <dsp:sp modelId="{007C0D92-1E59-4721-B573-AD892FE7ECFC}">
      <dsp:nvSpPr>
        <dsp:cNvPr id="0" name=""/>
        <dsp:cNvSpPr/>
      </dsp:nvSpPr>
      <dsp:spPr>
        <a:xfrm>
          <a:off x="4404921" y="514138"/>
          <a:ext cx="507373" cy="50737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D322A4-05AB-4015-B45F-8F53F4A3B36A}">
      <dsp:nvSpPr>
        <dsp:cNvPr id="0" name=""/>
        <dsp:cNvSpPr/>
      </dsp:nvSpPr>
      <dsp:spPr>
        <a:xfrm>
          <a:off x="4912294" y="514138"/>
          <a:ext cx="1952070" cy="507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rtl="0">
            <a:lnSpc>
              <a:spcPct val="90000"/>
            </a:lnSpc>
            <a:spcBef>
              <a:spcPct val="0"/>
            </a:spcBef>
            <a:spcAft>
              <a:spcPct val="35000"/>
            </a:spcAft>
          </a:pPr>
          <a:r>
            <a:rPr lang="en-US" sz="1600" kern="1200" dirty="0" smtClean="0">
              <a:solidFill>
                <a:srgbClr val="666666"/>
              </a:solidFill>
            </a:rPr>
            <a:t>Your customers all comply by the rules.</a:t>
          </a:r>
          <a:endParaRPr lang="en-US" sz="1600" kern="1200" dirty="0">
            <a:solidFill>
              <a:srgbClr val="666666"/>
            </a:solidFill>
          </a:endParaRPr>
        </a:p>
      </dsp:txBody>
      <dsp:txXfrm>
        <a:off x="4912294" y="514138"/>
        <a:ext cx="1952070" cy="507373"/>
      </dsp:txXfrm>
    </dsp:sp>
    <dsp:sp modelId="{9C0FAFF9-8FBF-490D-BD46-20F1C117D862}">
      <dsp:nvSpPr>
        <dsp:cNvPr id="0" name=""/>
        <dsp:cNvSpPr/>
      </dsp:nvSpPr>
      <dsp:spPr>
        <a:xfrm>
          <a:off x="4134999" y="1116220"/>
          <a:ext cx="507373" cy="50737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3C404-D56D-4739-96A7-AC3924941474}">
      <dsp:nvSpPr>
        <dsp:cNvPr id="0" name=""/>
        <dsp:cNvSpPr/>
      </dsp:nvSpPr>
      <dsp:spPr>
        <a:xfrm>
          <a:off x="4642372" y="1116220"/>
          <a:ext cx="3897624" cy="507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rtl="0">
            <a:lnSpc>
              <a:spcPct val="90000"/>
            </a:lnSpc>
            <a:spcBef>
              <a:spcPct val="0"/>
            </a:spcBef>
            <a:spcAft>
              <a:spcPct val="35000"/>
            </a:spcAft>
          </a:pPr>
          <a:r>
            <a:rPr lang="en-US" sz="1600" kern="1200" dirty="0" smtClean="0">
              <a:solidFill>
                <a:srgbClr val="666666"/>
              </a:solidFill>
            </a:rPr>
            <a:t>Your building is indestructible, leaving you with no worries when the weather is bad.</a:t>
          </a:r>
          <a:endParaRPr lang="en-US" sz="1600" kern="1200" dirty="0">
            <a:solidFill>
              <a:srgbClr val="666666"/>
            </a:solidFill>
          </a:endParaRPr>
        </a:p>
      </dsp:txBody>
      <dsp:txXfrm>
        <a:off x="4642372" y="1116220"/>
        <a:ext cx="3897624" cy="507373"/>
      </dsp:txXfrm>
    </dsp:sp>
    <dsp:sp modelId="{2725E114-C0EA-4D33-A992-535C48FC833B}">
      <dsp:nvSpPr>
        <dsp:cNvPr id="0" name=""/>
        <dsp:cNvSpPr/>
      </dsp:nvSpPr>
      <dsp:spPr>
        <a:xfrm>
          <a:off x="4134999" y="1758893"/>
          <a:ext cx="507373" cy="50737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1B784A-9D39-4877-B653-C7AC32564F4C}">
      <dsp:nvSpPr>
        <dsp:cNvPr id="0" name=""/>
        <dsp:cNvSpPr/>
      </dsp:nvSpPr>
      <dsp:spPr>
        <a:xfrm>
          <a:off x="4642372" y="1758893"/>
          <a:ext cx="3108073" cy="507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rtl="0">
            <a:lnSpc>
              <a:spcPct val="90000"/>
            </a:lnSpc>
            <a:spcBef>
              <a:spcPct val="0"/>
            </a:spcBef>
            <a:spcAft>
              <a:spcPct val="35000"/>
            </a:spcAft>
          </a:pPr>
          <a:r>
            <a:rPr lang="en-US" sz="1600" kern="1200" dirty="0" smtClean="0">
              <a:solidFill>
                <a:srgbClr val="666666"/>
              </a:solidFill>
            </a:rPr>
            <a:t>Your employees are always on time, trustworthy and courteous.</a:t>
          </a:r>
          <a:endParaRPr lang="en-US" sz="1600" kern="1200" dirty="0">
            <a:solidFill>
              <a:srgbClr val="666666"/>
            </a:solidFill>
          </a:endParaRPr>
        </a:p>
      </dsp:txBody>
      <dsp:txXfrm>
        <a:off x="4642372" y="1758893"/>
        <a:ext cx="3108073" cy="507373"/>
      </dsp:txXfrm>
    </dsp:sp>
    <dsp:sp modelId="{3D8B0A1F-D6CA-49A2-B0A6-3B6D1E57F182}">
      <dsp:nvSpPr>
        <dsp:cNvPr id="0" name=""/>
        <dsp:cNvSpPr/>
      </dsp:nvSpPr>
      <dsp:spPr>
        <a:xfrm>
          <a:off x="4404921" y="2360975"/>
          <a:ext cx="507373" cy="50737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B61F60-A564-406D-A8D3-90CA69DABB95}">
      <dsp:nvSpPr>
        <dsp:cNvPr id="0" name=""/>
        <dsp:cNvSpPr/>
      </dsp:nvSpPr>
      <dsp:spPr>
        <a:xfrm>
          <a:off x="4912294" y="2360975"/>
          <a:ext cx="1426063" cy="507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rtl="0">
            <a:lnSpc>
              <a:spcPct val="90000"/>
            </a:lnSpc>
            <a:spcBef>
              <a:spcPct val="0"/>
            </a:spcBef>
            <a:spcAft>
              <a:spcPct val="35000"/>
            </a:spcAft>
          </a:pPr>
          <a:r>
            <a:rPr lang="en-US" sz="1600" kern="1200" dirty="0" smtClean="0">
              <a:solidFill>
                <a:srgbClr val="666666"/>
              </a:solidFill>
            </a:rPr>
            <a:t>No one drinks too much.</a:t>
          </a:r>
          <a:endParaRPr lang="en-US" sz="1600" kern="1200" dirty="0">
            <a:solidFill>
              <a:srgbClr val="666666"/>
            </a:solidFill>
          </a:endParaRPr>
        </a:p>
      </dsp:txBody>
      <dsp:txXfrm>
        <a:off x="4912294" y="2360975"/>
        <a:ext cx="1426063" cy="507373"/>
      </dsp:txXfrm>
    </dsp:sp>
    <dsp:sp modelId="{123BEF5E-B020-4A90-8846-BADA707D159C}">
      <dsp:nvSpPr>
        <dsp:cNvPr id="0" name=""/>
        <dsp:cNvSpPr/>
      </dsp:nvSpPr>
      <dsp:spPr>
        <a:xfrm>
          <a:off x="4900456" y="2875113"/>
          <a:ext cx="507373" cy="50737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A8F44-E625-468D-92BA-FA4088487E04}">
      <dsp:nvSpPr>
        <dsp:cNvPr id="0" name=""/>
        <dsp:cNvSpPr/>
      </dsp:nvSpPr>
      <dsp:spPr>
        <a:xfrm>
          <a:off x="5407829" y="2875113"/>
          <a:ext cx="1054612" cy="507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lvl="0" algn="l" defTabSz="711200" rtl="0">
            <a:lnSpc>
              <a:spcPct val="90000"/>
            </a:lnSpc>
            <a:spcBef>
              <a:spcPct val="0"/>
            </a:spcBef>
            <a:spcAft>
              <a:spcPct val="35000"/>
            </a:spcAft>
          </a:pPr>
          <a:r>
            <a:rPr lang="en-US" sz="1600" kern="1200" dirty="0" smtClean="0">
              <a:solidFill>
                <a:srgbClr val="666666"/>
              </a:solidFill>
            </a:rPr>
            <a:t>No one get hurts.</a:t>
          </a:r>
          <a:endParaRPr lang="en-US" sz="1600" kern="1200" dirty="0">
            <a:solidFill>
              <a:srgbClr val="666666"/>
            </a:solidFill>
          </a:endParaRPr>
        </a:p>
      </dsp:txBody>
      <dsp:txXfrm>
        <a:off x="5407829" y="2875113"/>
        <a:ext cx="1054612" cy="507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35A1C-1404-4052-8535-B839D4CEC486}">
      <dsp:nvSpPr>
        <dsp:cNvPr id="0" name=""/>
        <dsp:cNvSpPr/>
      </dsp:nvSpPr>
      <dsp:spPr>
        <a:xfrm>
          <a:off x="0" y="40214"/>
          <a:ext cx="7086599" cy="777600"/>
        </a:xfrm>
        <a:prstGeom prst="rect">
          <a:avLst/>
        </a:prstGeom>
        <a:solidFill>
          <a:srgbClr val="0066C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5 Key Components</a:t>
          </a:r>
          <a:endParaRPr lang="en-US" sz="2700" kern="1200" dirty="0"/>
        </a:p>
      </dsp:txBody>
      <dsp:txXfrm>
        <a:off x="0" y="40214"/>
        <a:ext cx="7086599" cy="777600"/>
      </dsp:txXfrm>
    </dsp:sp>
    <dsp:sp modelId="{F7E1126E-01F8-466B-B320-9AF2BF44B02F}">
      <dsp:nvSpPr>
        <dsp:cNvPr id="0" name=""/>
        <dsp:cNvSpPr/>
      </dsp:nvSpPr>
      <dsp:spPr>
        <a:xfrm>
          <a:off x="0" y="817814"/>
          <a:ext cx="7086599" cy="2371679"/>
        </a:xfrm>
        <a:prstGeom prst="rect">
          <a:avLst/>
        </a:prstGeom>
        <a:solidFill>
          <a:schemeClr val="accent5">
            <a:lumMod val="20000"/>
            <a:lumOff val="80000"/>
            <a:alpha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461963" lvl="1" indent="-461963" algn="l" defTabSz="1200150">
            <a:lnSpc>
              <a:spcPct val="90000"/>
            </a:lnSpc>
            <a:spcBef>
              <a:spcPct val="0"/>
            </a:spcBef>
            <a:spcAft>
              <a:spcPct val="15000"/>
            </a:spcAft>
            <a:buChar char="••"/>
          </a:pPr>
          <a:r>
            <a:rPr lang="en-US" sz="2700" kern="1200" dirty="0" smtClean="0">
              <a:solidFill>
                <a:srgbClr val="666666"/>
              </a:solidFill>
            </a:rPr>
            <a:t>Building (How is it valued?)</a:t>
          </a:r>
          <a:endParaRPr lang="en-US" sz="2700" kern="1200" dirty="0">
            <a:solidFill>
              <a:srgbClr val="666666"/>
            </a:solidFill>
          </a:endParaRPr>
        </a:p>
        <a:p>
          <a:pPr marL="461963" lvl="1" indent="-461963" algn="l" defTabSz="1200150">
            <a:lnSpc>
              <a:spcPct val="90000"/>
            </a:lnSpc>
            <a:spcBef>
              <a:spcPct val="0"/>
            </a:spcBef>
            <a:spcAft>
              <a:spcPct val="15000"/>
            </a:spcAft>
            <a:buChar char="••"/>
          </a:pPr>
          <a:r>
            <a:rPr lang="en-US" sz="2700" kern="1200" dirty="0" smtClean="0">
              <a:solidFill>
                <a:srgbClr val="666666"/>
              </a:solidFill>
            </a:rPr>
            <a:t>Building </a:t>
          </a:r>
          <a:r>
            <a:rPr lang="en-US" sz="2700" kern="1200" dirty="0" smtClean="0">
              <a:solidFill>
                <a:srgbClr val="666666"/>
              </a:solidFill>
            </a:rPr>
            <a:t>Personal Property (BPP)</a:t>
          </a:r>
          <a:endParaRPr lang="en-US" sz="2700" kern="1200" dirty="0">
            <a:solidFill>
              <a:srgbClr val="666666"/>
            </a:solidFill>
          </a:endParaRPr>
        </a:p>
        <a:p>
          <a:pPr marL="461963" lvl="1" indent="-461963" algn="l" defTabSz="1200150">
            <a:lnSpc>
              <a:spcPct val="90000"/>
            </a:lnSpc>
            <a:spcBef>
              <a:spcPct val="0"/>
            </a:spcBef>
            <a:spcAft>
              <a:spcPct val="15000"/>
            </a:spcAft>
            <a:buChar char="••"/>
          </a:pPr>
          <a:r>
            <a:rPr lang="en-US" sz="2700" kern="1200" dirty="0" smtClean="0">
              <a:solidFill>
                <a:srgbClr val="666666"/>
              </a:solidFill>
            </a:rPr>
            <a:t>Equipment Breakdown </a:t>
          </a:r>
          <a:endParaRPr lang="en-US" sz="2700" kern="1200" dirty="0">
            <a:solidFill>
              <a:srgbClr val="666666"/>
            </a:solidFill>
          </a:endParaRPr>
        </a:p>
        <a:p>
          <a:pPr marL="461963" lvl="1" indent="-461963" algn="l" defTabSz="1200150">
            <a:lnSpc>
              <a:spcPct val="90000"/>
            </a:lnSpc>
            <a:spcBef>
              <a:spcPct val="0"/>
            </a:spcBef>
            <a:spcAft>
              <a:spcPct val="15000"/>
            </a:spcAft>
            <a:buChar char="••"/>
          </a:pPr>
          <a:r>
            <a:rPr lang="en-US" sz="2700" kern="1200" dirty="0" smtClean="0">
              <a:solidFill>
                <a:srgbClr val="666666"/>
              </a:solidFill>
            </a:rPr>
            <a:t>Commercial Crime</a:t>
          </a:r>
          <a:endParaRPr lang="en-US" sz="2700" kern="1200" dirty="0">
            <a:solidFill>
              <a:srgbClr val="666666"/>
            </a:solidFill>
          </a:endParaRPr>
        </a:p>
        <a:p>
          <a:pPr marL="461963" lvl="1" indent="-461963" algn="l" defTabSz="1200150">
            <a:lnSpc>
              <a:spcPct val="90000"/>
            </a:lnSpc>
            <a:spcBef>
              <a:spcPct val="0"/>
            </a:spcBef>
            <a:spcAft>
              <a:spcPct val="15000"/>
            </a:spcAft>
            <a:buChar char="••"/>
          </a:pPr>
          <a:r>
            <a:rPr lang="en-US" sz="2700" kern="1200" dirty="0" smtClean="0">
              <a:solidFill>
                <a:srgbClr val="666666"/>
              </a:solidFill>
            </a:rPr>
            <a:t>Business Income</a:t>
          </a:r>
          <a:endParaRPr lang="en-US" sz="2700" kern="1200" dirty="0">
            <a:solidFill>
              <a:srgbClr val="666666"/>
            </a:solidFill>
          </a:endParaRPr>
        </a:p>
      </dsp:txBody>
      <dsp:txXfrm>
        <a:off x="0" y="817814"/>
        <a:ext cx="7086599" cy="2371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22076-D595-4921-A38F-50DCBBDCC35D}">
      <dsp:nvSpPr>
        <dsp:cNvPr id="0" name=""/>
        <dsp:cNvSpPr/>
      </dsp:nvSpPr>
      <dsp:spPr>
        <a:xfrm>
          <a:off x="425" y="1080671"/>
          <a:ext cx="2551363" cy="218682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1B09A119-A356-482B-A25F-0AB0EE9A8736}">
      <dsp:nvSpPr>
        <dsp:cNvPr id="0" name=""/>
        <dsp:cNvSpPr/>
      </dsp:nvSpPr>
      <dsp:spPr>
        <a:xfrm>
          <a:off x="425" y="2611445"/>
          <a:ext cx="2551363" cy="524836"/>
        </a:xfrm>
        <a:prstGeom prst="rect">
          <a:avLst/>
        </a:prstGeom>
        <a:solidFill>
          <a:srgbClr val="666666"/>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Fire</a:t>
          </a:r>
          <a:endParaRPr lang="en-US" sz="1800" kern="1200" dirty="0"/>
        </a:p>
      </dsp:txBody>
      <dsp:txXfrm>
        <a:off x="425" y="2611445"/>
        <a:ext cx="2551363" cy="524836"/>
      </dsp:txXfrm>
    </dsp:sp>
    <dsp:sp modelId="{7CDD9FAD-7F91-4125-8C9B-A2EA0721E004}">
      <dsp:nvSpPr>
        <dsp:cNvPr id="0" name=""/>
        <dsp:cNvSpPr/>
      </dsp:nvSpPr>
      <dsp:spPr>
        <a:xfrm>
          <a:off x="2812020" y="1080671"/>
          <a:ext cx="2551363" cy="218682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a:noFill/>
        </a:ln>
        <a:effectLst/>
      </dsp:spPr>
      <dsp:style>
        <a:lnRef idx="0">
          <a:scrgbClr r="0" g="0" b="0"/>
        </a:lnRef>
        <a:fillRef idx="1">
          <a:scrgbClr r="0" g="0" b="0"/>
        </a:fillRef>
        <a:effectRef idx="0">
          <a:scrgbClr r="0" g="0" b="0"/>
        </a:effectRef>
        <a:fontRef idx="minor"/>
      </dsp:style>
    </dsp:sp>
    <dsp:sp modelId="{563119FF-0034-4617-9907-22508F9CE69E}">
      <dsp:nvSpPr>
        <dsp:cNvPr id="0" name=""/>
        <dsp:cNvSpPr/>
      </dsp:nvSpPr>
      <dsp:spPr>
        <a:xfrm>
          <a:off x="2812020" y="2611445"/>
          <a:ext cx="2551363" cy="524836"/>
        </a:xfrm>
        <a:prstGeom prst="rect">
          <a:avLst/>
        </a:prstGeom>
        <a:solidFill>
          <a:srgbClr val="666666"/>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Lightening</a:t>
          </a:r>
          <a:endParaRPr lang="en-US" sz="1800" kern="1200" dirty="0"/>
        </a:p>
      </dsp:txBody>
      <dsp:txXfrm>
        <a:off x="2812020" y="2611445"/>
        <a:ext cx="2551363" cy="524836"/>
      </dsp:txXfrm>
    </dsp:sp>
    <dsp:sp modelId="{9D593FB8-4756-4280-92CD-334835AC641C}">
      <dsp:nvSpPr>
        <dsp:cNvPr id="0" name=""/>
        <dsp:cNvSpPr/>
      </dsp:nvSpPr>
      <dsp:spPr>
        <a:xfrm>
          <a:off x="5623615" y="1080671"/>
          <a:ext cx="2551363" cy="218682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a:noFill/>
        </a:ln>
        <a:effectLst/>
      </dsp:spPr>
      <dsp:style>
        <a:lnRef idx="0">
          <a:scrgbClr r="0" g="0" b="0"/>
        </a:lnRef>
        <a:fillRef idx="1">
          <a:scrgbClr r="0" g="0" b="0"/>
        </a:fillRef>
        <a:effectRef idx="0">
          <a:scrgbClr r="0" g="0" b="0"/>
        </a:effectRef>
        <a:fontRef idx="minor"/>
      </dsp:style>
    </dsp:sp>
    <dsp:sp modelId="{A4E12A10-CB0C-4532-AE20-C89E3A66D68F}">
      <dsp:nvSpPr>
        <dsp:cNvPr id="0" name=""/>
        <dsp:cNvSpPr/>
      </dsp:nvSpPr>
      <dsp:spPr>
        <a:xfrm>
          <a:off x="5623615" y="2611445"/>
          <a:ext cx="2551363" cy="524836"/>
        </a:xfrm>
        <a:prstGeom prst="rect">
          <a:avLst/>
        </a:prstGeom>
        <a:solidFill>
          <a:srgbClr val="666666"/>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Burglary</a:t>
          </a:r>
          <a:endParaRPr lang="en-US" sz="1800" kern="1200" dirty="0"/>
        </a:p>
      </dsp:txBody>
      <dsp:txXfrm>
        <a:off x="5623615" y="2611445"/>
        <a:ext cx="2551363" cy="5248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C933F-1156-4DE5-B4FB-A5B6FBFD05BF}">
      <dsp:nvSpPr>
        <dsp:cNvPr id="0" name=""/>
        <dsp:cNvSpPr/>
      </dsp:nvSpPr>
      <dsp:spPr>
        <a:xfrm>
          <a:off x="0" y="198091"/>
          <a:ext cx="8229600" cy="869400"/>
        </a:xfrm>
        <a:prstGeom prst="rect">
          <a:avLst/>
        </a:prstGeom>
        <a:solidFill>
          <a:schemeClr val="accent4">
            <a:lumMod val="20000"/>
            <a:lumOff val="80000"/>
            <a:alpha val="69804"/>
          </a:schemeClr>
        </a:solidFill>
        <a:ln w="25400" cap="flat" cmpd="sng" algn="ctr">
          <a:solidFill>
            <a:srgbClr val="8A3399">
              <a:alpha val="8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rgbClr val="666666"/>
              </a:solidFill>
            </a:rPr>
            <a:t>Start with a base premium (based on the amount of insurance purchased)</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i="1" kern="1200" dirty="0" smtClean="0">
              <a:solidFill>
                <a:srgbClr val="666666"/>
              </a:solidFill>
            </a:rPr>
            <a:t>Example</a:t>
          </a:r>
          <a:r>
            <a:rPr lang="en-US" sz="1200" kern="1200" dirty="0" smtClean="0">
              <a:solidFill>
                <a:srgbClr val="666666"/>
              </a:solidFill>
            </a:rPr>
            <a:t>: </a:t>
          </a:r>
          <a:r>
            <a:rPr lang="en-US" sz="1200" i="1" kern="1200" dirty="0" smtClean="0">
              <a:solidFill>
                <a:srgbClr val="666666"/>
              </a:solidFill>
            </a:rPr>
            <a:t>At a $0.29 rate X $10,000,000 building = $28,595 basic building premium</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kern="1200" dirty="0" smtClean="0">
              <a:solidFill>
                <a:srgbClr val="666666"/>
              </a:solidFill>
            </a:rPr>
            <a:t>Premium discounts or surcharges are then assessed based off specific characteristics</a:t>
          </a:r>
          <a:endParaRPr lang="en-US" sz="1200" kern="1200" dirty="0">
            <a:solidFill>
              <a:srgbClr val="666666"/>
            </a:solidFill>
          </a:endParaRPr>
        </a:p>
      </dsp:txBody>
      <dsp:txXfrm>
        <a:off x="0" y="198091"/>
        <a:ext cx="8229600" cy="869400"/>
      </dsp:txXfrm>
    </dsp:sp>
    <dsp:sp modelId="{ECE30C0C-F41B-4FC4-A8C6-5F415A6F7E94}">
      <dsp:nvSpPr>
        <dsp:cNvPr id="0" name=""/>
        <dsp:cNvSpPr/>
      </dsp:nvSpPr>
      <dsp:spPr>
        <a:xfrm>
          <a:off x="411480" y="20971"/>
          <a:ext cx="5760720" cy="354240"/>
        </a:xfrm>
        <a:prstGeom prst="roundRect">
          <a:avLst/>
        </a:prstGeom>
        <a:solidFill>
          <a:schemeClr val="lt1">
            <a:hueOff val="0"/>
            <a:satOff val="0"/>
            <a:lumOff val="0"/>
            <a:alphaOff val="0"/>
          </a:schemeClr>
        </a:solidFill>
        <a:ln w="25400" cap="flat" cmpd="sng" algn="ctr">
          <a:solidFill>
            <a:srgbClr val="8A3399">
              <a:alpha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533400">
            <a:lnSpc>
              <a:spcPct val="90000"/>
            </a:lnSpc>
            <a:spcBef>
              <a:spcPct val="0"/>
            </a:spcBef>
            <a:spcAft>
              <a:spcPct val="35000"/>
            </a:spcAft>
          </a:pPr>
          <a:r>
            <a:rPr lang="en-US" sz="1200" b="1" kern="1200" dirty="0" smtClean="0">
              <a:solidFill>
                <a:srgbClr val="666666"/>
              </a:solidFill>
            </a:rPr>
            <a:t>Rating</a:t>
          </a:r>
          <a:endParaRPr lang="en-US" sz="1200" b="1" kern="1200" dirty="0">
            <a:solidFill>
              <a:srgbClr val="666666"/>
            </a:solidFill>
          </a:endParaRPr>
        </a:p>
      </dsp:txBody>
      <dsp:txXfrm>
        <a:off x="428773" y="38264"/>
        <a:ext cx="5726134" cy="319654"/>
      </dsp:txXfrm>
    </dsp:sp>
    <dsp:sp modelId="{7AC9DFA0-59D8-4201-B1EB-19BE38513162}">
      <dsp:nvSpPr>
        <dsp:cNvPr id="0" name=""/>
        <dsp:cNvSpPr/>
      </dsp:nvSpPr>
      <dsp:spPr>
        <a:xfrm>
          <a:off x="0" y="1309411"/>
          <a:ext cx="8229600" cy="1436400"/>
        </a:xfrm>
        <a:prstGeom prst="rect">
          <a:avLst/>
        </a:prstGeom>
        <a:solidFill>
          <a:schemeClr val="accent4">
            <a:lumMod val="20000"/>
            <a:lumOff val="80000"/>
            <a:alpha val="69804"/>
          </a:schemeClr>
        </a:solidFill>
        <a:ln w="25400" cap="flat" cmpd="sng" algn="ctr">
          <a:solidFill>
            <a:srgbClr val="8A3399">
              <a:alpha val="8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rgbClr val="666666"/>
              </a:solidFill>
            </a:rPr>
            <a:t>Sprinkler systems</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kern="1200" dirty="0" smtClean="0">
              <a:solidFill>
                <a:srgbClr val="666666"/>
              </a:solidFill>
            </a:rPr>
            <a:t>Roofing, plumbing, heating, electrical updates</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kern="1200" dirty="0" smtClean="0">
              <a:solidFill>
                <a:srgbClr val="666666"/>
              </a:solidFill>
            </a:rPr>
            <a:t>Construction type</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kern="1200" dirty="0" smtClean="0">
              <a:solidFill>
                <a:srgbClr val="666666"/>
              </a:solidFill>
            </a:rPr>
            <a:t>Hurricane / Tornado exposed area </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kern="1200" dirty="0" smtClean="0">
              <a:solidFill>
                <a:srgbClr val="666666"/>
              </a:solidFill>
            </a:rPr>
            <a:t>Winter weather protocol </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kern="1200" dirty="0" smtClean="0">
              <a:solidFill>
                <a:srgbClr val="666666"/>
              </a:solidFill>
            </a:rPr>
            <a:t>Security systems</a:t>
          </a:r>
          <a:endParaRPr lang="en-US" sz="1200" kern="1200" dirty="0">
            <a:solidFill>
              <a:srgbClr val="666666"/>
            </a:solidFill>
          </a:endParaRPr>
        </a:p>
      </dsp:txBody>
      <dsp:txXfrm>
        <a:off x="0" y="1309411"/>
        <a:ext cx="8229600" cy="1436400"/>
      </dsp:txXfrm>
    </dsp:sp>
    <dsp:sp modelId="{81A6AB91-54B7-44C4-8FD4-3AD05AB7284C}">
      <dsp:nvSpPr>
        <dsp:cNvPr id="0" name=""/>
        <dsp:cNvSpPr/>
      </dsp:nvSpPr>
      <dsp:spPr>
        <a:xfrm>
          <a:off x="411480" y="1132291"/>
          <a:ext cx="5760720" cy="354240"/>
        </a:xfrm>
        <a:prstGeom prst="roundRect">
          <a:avLst/>
        </a:prstGeom>
        <a:solidFill>
          <a:schemeClr val="lt1">
            <a:hueOff val="0"/>
            <a:satOff val="0"/>
            <a:lumOff val="0"/>
            <a:alphaOff val="0"/>
          </a:schemeClr>
        </a:solidFill>
        <a:ln w="25400" cap="flat" cmpd="sng" algn="ctr">
          <a:solidFill>
            <a:srgbClr val="8A3399">
              <a:alpha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533400">
            <a:lnSpc>
              <a:spcPct val="90000"/>
            </a:lnSpc>
            <a:spcBef>
              <a:spcPct val="0"/>
            </a:spcBef>
            <a:spcAft>
              <a:spcPct val="35000"/>
            </a:spcAft>
          </a:pPr>
          <a:r>
            <a:rPr lang="en-US" sz="1200" b="1" kern="1200" dirty="0" smtClean="0">
              <a:solidFill>
                <a:srgbClr val="666666"/>
              </a:solidFill>
            </a:rPr>
            <a:t>Example Considerations</a:t>
          </a:r>
          <a:endParaRPr lang="en-US" sz="1200" b="1" kern="1200" dirty="0">
            <a:solidFill>
              <a:srgbClr val="666666"/>
            </a:solidFill>
          </a:endParaRPr>
        </a:p>
      </dsp:txBody>
      <dsp:txXfrm>
        <a:off x="428773" y="1149584"/>
        <a:ext cx="5726134" cy="319654"/>
      </dsp:txXfrm>
    </dsp:sp>
    <dsp:sp modelId="{B587C360-E9E8-46DD-BF86-1B102D17530D}">
      <dsp:nvSpPr>
        <dsp:cNvPr id="0" name=""/>
        <dsp:cNvSpPr/>
      </dsp:nvSpPr>
      <dsp:spPr>
        <a:xfrm>
          <a:off x="0" y="2987732"/>
          <a:ext cx="8229600" cy="500850"/>
        </a:xfrm>
        <a:prstGeom prst="rect">
          <a:avLst/>
        </a:prstGeom>
        <a:solidFill>
          <a:schemeClr val="accent4">
            <a:lumMod val="20000"/>
            <a:lumOff val="80000"/>
            <a:alpha val="69804"/>
          </a:schemeClr>
        </a:solidFill>
        <a:ln w="25400" cap="flat" cmpd="sng" algn="ctr">
          <a:solidFill>
            <a:srgbClr val="8A3399">
              <a:alpha val="8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rgbClr val="666666"/>
              </a:solidFill>
            </a:rPr>
            <a:t>Roof age/maintenance and past claims are the largest factors in pricing </a:t>
          </a:r>
          <a:endParaRPr lang="en-US" sz="1200" kern="1200" dirty="0"/>
        </a:p>
      </dsp:txBody>
      <dsp:txXfrm>
        <a:off x="0" y="2987732"/>
        <a:ext cx="8229600" cy="500850"/>
      </dsp:txXfrm>
    </dsp:sp>
    <dsp:sp modelId="{114B83C3-13E4-451E-8561-D6C1645870AB}">
      <dsp:nvSpPr>
        <dsp:cNvPr id="0" name=""/>
        <dsp:cNvSpPr/>
      </dsp:nvSpPr>
      <dsp:spPr>
        <a:xfrm>
          <a:off x="411480" y="2810612"/>
          <a:ext cx="5760720" cy="354240"/>
        </a:xfrm>
        <a:prstGeom prst="roundRect">
          <a:avLst/>
        </a:prstGeom>
        <a:solidFill>
          <a:schemeClr val="lt1">
            <a:hueOff val="0"/>
            <a:satOff val="0"/>
            <a:lumOff val="0"/>
            <a:alphaOff val="0"/>
          </a:schemeClr>
        </a:solidFill>
        <a:ln w="25400" cap="flat" cmpd="sng" algn="ctr">
          <a:solidFill>
            <a:srgbClr val="8A3399">
              <a:alpha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533400">
            <a:lnSpc>
              <a:spcPct val="90000"/>
            </a:lnSpc>
            <a:spcBef>
              <a:spcPct val="0"/>
            </a:spcBef>
            <a:spcAft>
              <a:spcPct val="35000"/>
            </a:spcAft>
          </a:pPr>
          <a:r>
            <a:rPr lang="en-US" sz="1200" b="1" kern="1200" dirty="0" smtClean="0">
              <a:solidFill>
                <a:srgbClr val="666666"/>
              </a:solidFill>
            </a:rPr>
            <a:t>Past Claims</a:t>
          </a:r>
          <a:endParaRPr lang="en-US" sz="1200" b="1" kern="1200" dirty="0">
            <a:solidFill>
              <a:srgbClr val="666666"/>
            </a:solidFill>
          </a:endParaRPr>
        </a:p>
      </dsp:txBody>
      <dsp:txXfrm>
        <a:off x="428773" y="2827905"/>
        <a:ext cx="5726134" cy="319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9F6ED-28F6-450E-846E-46C2397129EC}">
      <dsp:nvSpPr>
        <dsp:cNvPr id="0" name=""/>
        <dsp:cNvSpPr/>
      </dsp:nvSpPr>
      <dsp:spPr>
        <a:xfrm>
          <a:off x="0" y="1108"/>
          <a:ext cx="7086599" cy="806400"/>
        </a:xfrm>
        <a:prstGeom prst="rect">
          <a:avLst/>
        </a:prstGeom>
        <a:solidFill>
          <a:srgbClr val="0066C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4 Key Components</a:t>
          </a:r>
          <a:endParaRPr lang="en-US" sz="2800" kern="1200" dirty="0"/>
        </a:p>
      </dsp:txBody>
      <dsp:txXfrm>
        <a:off x="0" y="1108"/>
        <a:ext cx="7086599" cy="806400"/>
      </dsp:txXfrm>
    </dsp:sp>
    <dsp:sp modelId="{8AB9FAFB-64A8-492E-BCC3-EF2E502C3DF9}">
      <dsp:nvSpPr>
        <dsp:cNvPr id="0" name=""/>
        <dsp:cNvSpPr/>
      </dsp:nvSpPr>
      <dsp:spPr>
        <a:xfrm>
          <a:off x="0" y="807508"/>
          <a:ext cx="7086599" cy="2421089"/>
        </a:xfrm>
        <a:prstGeom prst="rect">
          <a:avLst/>
        </a:prstGeom>
        <a:solidFill>
          <a:schemeClr val="accent5">
            <a:lumMod val="20000"/>
            <a:lumOff val="80000"/>
            <a:alpha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461963" lvl="1" indent="-461963" algn="l" defTabSz="1244600">
            <a:lnSpc>
              <a:spcPct val="90000"/>
            </a:lnSpc>
            <a:spcBef>
              <a:spcPct val="0"/>
            </a:spcBef>
            <a:spcAft>
              <a:spcPct val="15000"/>
            </a:spcAft>
            <a:buChar char="••"/>
          </a:pPr>
          <a:r>
            <a:rPr lang="en-US" sz="2800" kern="1200" dirty="0" smtClean="0">
              <a:solidFill>
                <a:srgbClr val="666666"/>
              </a:solidFill>
            </a:rPr>
            <a:t>3</a:t>
          </a:r>
          <a:r>
            <a:rPr lang="en-US" sz="2800" kern="1200" baseline="30000" dirty="0" smtClean="0">
              <a:solidFill>
                <a:srgbClr val="666666"/>
              </a:solidFill>
            </a:rPr>
            <a:t>rd</a:t>
          </a:r>
          <a:r>
            <a:rPr lang="en-US" sz="2800" kern="1200" dirty="0" smtClean="0">
              <a:solidFill>
                <a:srgbClr val="666666"/>
              </a:solidFill>
            </a:rPr>
            <a:t> Party Bodily Injury &amp; Property Damage</a:t>
          </a:r>
          <a:endParaRPr lang="en-US" sz="2800" kern="1200" dirty="0">
            <a:solidFill>
              <a:srgbClr val="666666"/>
            </a:solidFill>
          </a:endParaRPr>
        </a:p>
        <a:p>
          <a:pPr marL="461963" lvl="1" indent="-461963" algn="l" defTabSz="1244600">
            <a:lnSpc>
              <a:spcPct val="90000"/>
            </a:lnSpc>
            <a:spcBef>
              <a:spcPct val="0"/>
            </a:spcBef>
            <a:spcAft>
              <a:spcPct val="15000"/>
            </a:spcAft>
            <a:buChar char="••"/>
          </a:pPr>
          <a:r>
            <a:rPr lang="en-US" sz="2800" kern="1200" dirty="0" smtClean="0">
              <a:solidFill>
                <a:srgbClr val="666666"/>
              </a:solidFill>
            </a:rPr>
            <a:t>Products and Completed Operations</a:t>
          </a:r>
          <a:endParaRPr lang="en-US" sz="2800" kern="1200" dirty="0">
            <a:solidFill>
              <a:srgbClr val="666666"/>
            </a:solidFill>
          </a:endParaRPr>
        </a:p>
        <a:p>
          <a:pPr marL="461963" lvl="1" indent="-461963" algn="l" defTabSz="1244600">
            <a:lnSpc>
              <a:spcPct val="90000"/>
            </a:lnSpc>
            <a:spcBef>
              <a:spcPct val="0"/>
            </a:spcBef>
            <a:spcAft>
              <a:spcPct val="15000"/>
            </a:spcAft>
            <a:buChar char="••"/>
          </a:pPr>
          <a:r>
            <a:rPr lang="en-US" sz="2800" kern="1200" dirty="0" smtClean="0">
              <a:solidFill>
                <a:srgbClr val="666666"/>
              </a:solidFill>
            </a:rPr>
            <a:t>Personal and Advertising Injury</a:t>
          </a:r>
          <a:endParaRPr lang="en-US" sz="2800" kern="1200" dirty="0">
            <a:solidFill>
              <a:srgbClr val="666666"/>
            </a:solidFill>
          </a:endParaRPr>
        </a:p>
        <a:p>
          <a:pPr marL="461963" lvl="1" indent="-461963" algn="l" defTabSz="1244600">
            <a:lnSpc>
              <a:spcPct val="90000"/>
            </a:lnSpc>
            <a:spcBef>
              <a:spcPct val="0"/>
            </a:spcBef>
            <a:spcAft>
              <a:spcPct val="15000"/>
            </a:spcAft>
            <a:buChar char="••"/>
          </a:pPr>
          <a:r>
            <a:rPr lang="en-US" sz="2800" kern="1200" dirty="0" smtClean="0">
              <a:solidFill>
                <a:srgbClr val="666666"/>
              </a:solidFill>
            </a:rPr>
            <a:t>Damage to Rented Premises</a:t>
          </a:r>
          <a:endParaRPr lang="en-US" sz="2800" kern="1200" dirty="0">
            <a:solidFill>
              <a:srgbClr val="666666"/>
            </a:solidFill>
          </a:endParaRPr>
        </a:p>
      </dsp:txBody>
      <dsp:txXfrm>
        <a:off x="0" y="807508"/>
        <a:ext cx="7086599" cy="24210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64015-1771-411D-8E1F-CC9AF3027678}">
      <dsp:nvSpPr>
        <dsp:cNvPr id="0" name=""/>
        <dsp:cNvSpPr/>
      </dsp:nvSpPr>
      <dsp:spPr>
        <a:xfrm>
          <a:off x="0" y="370295"/>
          <a:ext cx="5343355" cy="667800"/>
        </a:xfrm>
        <a:prstGeom prst="rect">
          <a:avLst/>
        </a:prstGeom>
        <a:solidFill>
          <a:schemeClr val="lt1">
            <a:alpha val="90000"/>
            <a:hueOff val="0"/>
            <a:satOff val="0"/>
            <a:lumOff val="0"/>
            <a:alphaOff val="0"/>
          </a:schemeClr>
        </a:solidFill>
        <a:ln w="25400" cap="flat" cmpd="sng" algn="ctr">
          <a:solidFill>
            <a:srgbClr val="009CE5"/>
          </a:solidFill>
          <a:prstDash val="solid"/>
        </a:ln>
        <a:effectLst/>
      </dsp:spPr>
      <dsp:style>
        <a:lnRef idx="2">
          <a:scrgbClr r="0" g="0" b="0"/>
        </a:lnRef>
        <a:fillRef idx="1">
          <a:scrgbClr r="0" g="0" b="0"/>
        </a:fillRef>
        <a:effectRef idx="0">
          <a:scrgbClr r="0" g="0" b="0"/>
        </a:effectRef>
        <a:fontRef idx="minor"/>
      </dsp:style>
      <dsp:txBody>
        <a:bodyPr spcFirstLastPara="0" vert="horz" wrap="square" lIns="414704" tIns="333248" rIns="41470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666666"/>
              </a:solidFill>
            </a:rPr>
            <a:t>$1 Million per occurrence / $2 Million aggregate</a:t>
          </a:r>
        </a:p>
      </dsp:txBody>
      <dsp:txXfrm>
        <a:off x="0" y="370295"/>
        <a:ext cx="5343355" cy="667800"/>
      </dsp:txXfrm>
    </dsp:sp>
    <dsp:sp modelId="{AB6972FD-1D62-4124-95F3-D82565F52131}">
      <dsp:nvSpPr>
        <dsp:cNvPr id="0" name=""/>
        <dsp:cNvSpPr/>
      </dsp:nvSpPr>
      <dsp:spPr>
        <a:xfrm>
          <a:off x="267167" y="120007"/>
          <a:ext cx="3740348" cy="472320"/>
        </a:xfrm>
        <a:prstGeom prst="roundRect">
          <a:avLst/>
        </a:prstGeom>
        <a:solidFill>
          <a:srgbClr val="009CE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376" tIns="0" rIns="141376" bIns="0" numCol="1" spcCol="1270" anchor="ctr" anchorCtr="0">
          <a:noAutofit/>
        </a:bodyPr>
        <a:lstStyle/>
        <a:p>
          <a:pPr lvl="0" algn="l" defTabSz="711200">
            <a:lnSpc>
              <a:spcPct val="90000"/>
            </a:lnSpc>
            <a:spcBef>
              <a:spcPct val="0"/>
            </a:spcBef>
            <a:spcAft>
              <a:spcPct val="35000"/>
            </a:spcAft>
          </a:pPr>
          <a:r>
            <a:rPr lang="en-US" sz="1600" kern="1200" dirty="0" smtClean="0"/>
            <a:t>Standard Limits</a:t>
          </a:r>
        </a:p>
      </dsp:txBody>
      <dsp:txXfrm>
        <a:off x="290224" y="143064"/>
        <a:ext cx="3694234" cy="426206"/>
      </dsp:txXfrm>
    </dsp:sp>
    <dsp:sp modelId="{97C874DA-E4F5-4B9B-9500-B372BFC4E45A}">
      <dsp:nvSpPr>
        <dsp:cNvPr id="0" name=""/>
        <dsp:cNvSpPr/>
      </dsp:nvSpPr>
      <dsp:spPr>
        <a:xfrm>
          <a:off x="0" y="1341601"/>
          <a:ext cx="5343355" cy="1159200"/>
        </a:xfrm>
        <a:prstGeom prst="rect">
          <a:avLst/>
        </a:prstGeom>
        <a:solidFill>
          <a:schemeClr val="lt1">
            <a:alpha val="90000"/>
            <a:hueOff val="0"/>
            <a:satOff val="0"/>
            <a:lumOff val="0"/>
            <a:alphaOff val="0"/>
          </a:schemeClr>
        </a:solidFill>
        <a:ln w="25400" cap="flat" cmpd="sng" algn="ctr">
          <a:solidFill>
            <a:srgbClr val="009CE5"/>
          </a:solidFill>
          <a:prstDash val="solid"/>
        </a:ln>
        <a:effectLst/>
      </dsp:spPr>
      <dsp:style>
        <a:lnRef idx="2">
          <a:scrgbClr r="0" g="0" b="0"/>
        </a:lnRef>
        <a:fillRef idx="1">
          <a:scrgbClr r="0" g="0" b="0"/>
        </a:fillRef>
        <a:effectRef idx="0">
          <a:scrgbClr r="0" g="0" b="0"/>
        </a:effectRef>
        <a:fontRef idx="minor"/>
      </dsp:style>
      <dsp:txBody>
        <a:bodyPr spcFirstLastPara="0" vert="horz" wrap="square" lIns="414704" tIns="333248" rIns="41470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666666"/>
              </a:solidFill>
            </a:rPr>
            <a:t>BYOB</a:t>
          </a:r>
          <a:endParaRPr lang="en-US" sz="1600" kern="1200" dirty="0">
            <a:solidFill>
              <a:srgbClr val="666666"/>
            </a:solidFill>
          </a:endParaRPr>
        </a:p>
        <a:p>
          <a:pPr marL="171450" lvl="1" indent="-171450" algn="l" defTabSz="711200">
            <a:lnSpc>
              <a:spcPct val="90000"/>
            </a:lnSpc>
            <a:spcBef>
              <a:spcPct val="0"/>
            </a:spcBef>
            <a:spcAft>
              <a:spcPct val="15000"/>
            </a:spcAft>
            <a:buChar char="••"/>
          </a:pPr>
          <a:r>
            <a:rPr lang="en-US" sz="1600" kern="1200" dirty="0" smtClean="0">
              <a:solidFill>
                <a:srgbClr val="666666"/>
              </a:solidFill>
            </a:rPr>
            <a:t>Higher hazard attractions</a:t>
          </a:r>
          <a:endParaRPr lang="en-US" sz="1600" kern="1200" dirty="0">
            <a:solidFill>
              <a:srgbClr val="666666"/>
            </a:solidFill>
          </a:endParaRPr>
        </a:p>
        <a:p>
          <a:pPr marL="171450" lvl="1" indent="-171450" algn="l" defTabSz="711200">
            <a:lnSpc>
              <a:spcPct val="90000"/>
            </a:lnSpc>
            <a:spcBef>
              <a:spcPct val="0"/>
            </a:spcBef>
            <a:spcAft>
              <a:spcPct val="15000"/>
            </a:spcAft>
            <a:buChar char="••"/>
          </a:pPr>
          <a:r>
            <a:rPr lang="en-US" sz="1600" kern="1200" dirty="0" smtClean="0">
              <a:solidFill>
                <a:srgbClr val="666666"/>
              </a:solidFill>
            </a:rPr>
            <a:t>State/Jurisdiction</a:t>
          </a:r>
          <a:endParaRPr lang="en-US" sz="1600" kern="1200" dirty="0">
            <a:solidFill>
              <a:srgbClr val="666666"/>
            </a:solidFill>
          </a:endParaRPr>
        </a:p>
      </dsp:txBody>
      <dsp:txXfrm>
        <a:off x="0" y="1341601"/>
        <a:ext cx="5343355" cy="1159200"/>
      </dsp:txXfrm>
    </dsp:sp>
    <dsp:sp modelId="{A669011C-1ADA-4C26-8C3A-3FC23C85B839}">
      <dsp:nvSpPr>
        <dsp:cNvPr id="0" name=""/>
        <dsp:cNvSpPr/>
      </dsp:nvSpPr>
      <dsp:spPr>
        <a:xfrm>
          <a:off x="267167" y="1124495"/>
          <a:ext cx="3740348" cy="472320"/>
        </a:xfrm>
        <a:prstGeom prst="roundRect">
          <a:avLst/>
        </a:prstGeom>
        <a:solidFill>
          <a:srgbClr val="009CE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376" tIns="0" rIns="141376" bIns="0" numCol="1" spcCol="1270" anchor="ctr" anchorCtr="0">
          <a:noAutofit/>
        </a:bodyPr>
        <a:lstStyle/>
        <a:p>
          <a:pPr lvl="0" algn="l" defTabSz="711200">
            <a:lnSpc>
              <a:spcPct val="90000"/>
            </a:lnSpc>
            <a:spcBef>
              <a:spcPct val="0"/>
            </a:spcBef>
            <a:spcAft>
              <a:spcPct val="35000"/>
            </a:spcAft>
          </a:pPr>
          <a:r>
            <a:rPr lang="en-US" sz="1600" kern="1200" dirty="0" smtClean="0"/>
            <a:t>Higher Coverage Limit Considerations</a:t>
          </a:r>
          <a:endParaRPr lang="en-US" sz="1600" kern="1200" dirty="0"/>
        </a:p>
      </dsp:txBody>
      <dsp:txXfrm>
        <a:off x="290224" y="1147552"/>
        <a:ext cx="3694234"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C933F-1156-4DE5-B4FB-A5B6FBFD05BF}">
      <dsp:nvSpPr>
        <dsp:cNvPr id="0" name=""/>
        <dsp:cNvSpPr/>
      </dsp:nvSpPr>
      <dsp:spPr>
        <a:xfrm>
          <a:off x="0" y="224399"/>
          <a:ext cx="8229600" cy="869400"/>
        </a:xfrm>
        <a:prstGeom prst="rect">
          <a:avLst/>
        </a:prstGeom>
        <a:solidFill>
          <a:schemeClr val="accent4">
            <a:lumMod val="20000"/>
            <a:lumOff val="80000"/>
            <a:alpha val="69804"/>
          </a:schemeClr>
        </a:solidFill>
        <a:ln w="25400" cap="flat" cmpd="sng" algn="ctr">
          <a:solidFill>
            <a:srgbClr val="8A3399">
              <a:alpha val="8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rgbClr val="666666"/>
              </a:solidFill>
            </a:rPr>
            <a:t>Start with a base premium (commonly based on receipts)</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i="1" kern="1200" dirty="0" smtClean="0">
              <a:solidFill>
                <a:srgbClr val="666666"/>
              </a:solidFill>
            </a:rPr>
            <a:t>Example</a:t>
          </a:r>
          <a:r>
            <a:rPr lang="en-US" sz="1200" kern="1200" dirty="0" smtClean="0">
              <a:solidFill>
                <a:srgbClr val="666666"/>
              </a:solidFill>
            </a:rPr>
            <a:t>: </a:t>
          </a:r>
          <a:r>
            <a:rPr lang="en-US" sz="1200" i="1" kern="1200" dirty="0" smtClean="0">
              <a:solidFill>
                <a:srgbClr val="666666"/>
              </a:solidFill>
            </a:rPr>
            <a:t>At a $8.64 rate X $1,000,000 in revenue = $8,642 premium</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kern="1200" dirty="0" smtClean="0">
              <a:solidFill>
                <a:srgbClr val="666666"/>
              </a:solidFill>
            </a:rPr>
            <a:t>Premium discounts or surcharges are then assessed based off risk management measures</a:t>
          </a:r>
          <a:endParaRPr lang="en-US" sz="1200" kern="1200" dirty="0">
            <a:solidFill>
              <a:srgbClr val="666666"/>
            </a:solidFill>
          </a:endParaRPr>
        </a:p>
      </dsp:txBody>
      <dsp:txXfrm>
        <a:off x="0" y="224399"/>
        <a:ext cx="8229600" cy="869400"/>
      </dsp:txXfrm>
    </dsp:sp>
    <dsp:sp modelId="{ECE30C0C-F41B-4FC4-A8C6-5F415A6F7E94}">
      <dsp:nvSpPr>
        <dsp:cNvPr id="0" name=""/>
        <dsp:cNvSpPr/>
      </dsp:nvSpPr>
      <dsp:spPr>
        <a:xfrm>
          <a:off x="411480" y="47279"/>
          <a:ext cx="5760720" cy="354240"/>
        </a:xfrm>
        <a:prstGeom prst="roundRect">
          <a:avLst/>
        </a:prstGeom>
        <a:solidFill>
          <a:schemeClr val="lt1">
            <a:hueOff val="0"/>
            <a:satOff val="0"/>
            <a:lumOff val="0"/>
            <a:alphaOff val="0"/>
          </a:schemeClr>
        </a:solidFill>
        <a:ln w="25400" cap="flat" cmpd="sng" algn="ctr">
          <a:solidFill>
            <a:srgbClr val="8A3399">
              <a:alpha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533400">
            <a:lnSpc>
              <a:spcPct val="90000"/>
            </a:lnSpc>
            <a:spcBef>
              <a:spcPct val="0"/>
            </a:spcBef>
            <a:spcAft>
              <a:spcPct val="35000"/>
            </a:spcAft>
          </a:pPr>
          <a:r>
            <a:rPr lang="en-US" sz="1200" b="1" kern="1200" dirty="0" smtClean="0">
              <a:solidFill>
                <a:srgbClr val="666666"/>
              </a:solidFill>
            </a:rPr>
            <a:t>Rating</a:t>
          </a:r>
          <a:endParaRPr lang="en-US" sz="1200" b="1" kern="1200" dirty="0">
            <a:solidFill>
              <a:srgbClr val="666666"/>
            </a:solidFill>
          </a:endParaRPr>
        </a:p>
      </dsp:txBody>
      <dsp:txXfrm>
        <a:off x="428773" y="64572"/>
        <a:ext cx="5726134" cy="319654"/>
      </dsp:txXfrm>
    </dsp:sp>
    <dsp:sp modelId="{7AC9DFA0-59D8-4201-B1EB-19BE38513162}">
      <dsp:nvSpPr>
        <dsp:cNvPr id="0" name=""/>
        <dsp:cNvSpPr/>
      </dsp:nvSpPr>
      <dsp:spPr>
        <a:xfrm>
          <a:off x="0" y="1335720"/>
          <a:ext cx="8229600" cy="1436400"/>
        </a:xfrm>
        <a:prstGeom prst="rect">
          <a:avLst/>
        </a:prstGeom>
        <a:solidFill>
          <a:schemeClr val="accent4">
            <a:lumMod val="20000"/>
            <a:lumOff val="80000"/>
            <a:alpha val="69804"/>
          </a:schemeClr>
        </a:solidFill>
        <a:ln w="25400" cap="flat" cmpd="sng" algn="ctr">
          <a:solidFill>
            <a:srgbClr val="8A3399">
              <a:alpha val="8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rgbClr val="666666"/>
              </a:solidFill>
            </a:rPr>
            <a:t>Risk management practices</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kern="1200" dirty="0" smtClean="0">
              <a:solidFill>
                <a:srgbClr val="666666"/>
              </a:solidFill>
            </a:rPr>
            <a:t>Attractions on premises</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kern="1200" dirty="0" smtClean="0">
              <a:solidFill>
                <a:srgbClr val="666666"/>
              </a:solidFill>
            </a:rPr>
            <a:t>Cleaning &amp; maintenance logs</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kern="1200" dirty="0" smtClean="0">
              <a:solidFill>
                <a:srgbClr val="666666"/>
              </a:solidFill>
            </a:rPr>
            <a:t>Liquor certifications</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kern="1200" dirty="0" smtClean="0">
              <a:solidFill>
                <a:srgbClr val="666666"/>
              </a:solidFill>
            </a:rPr>
            <a:t>Signage</a:t>
          </a:r>
          <a:endParaRPr lang="en-US" sz="1200" kern="1200" dirty="0">
            <a:solidFill>
              <a:srgbClr val="666666"/>
            </a:solidFill>
          </a:endParaRPr>
        </a:p>
        <a:p>
          <a:pPr marL="114300" lvl="1" indent="-114300" algn="l" defTabSz="533400">
            <a:lnSpc>
              <a:spcPct val="90000"/>
            </a:lnSpc>
            <a:spcBef>
              <a:spcPct val="0"/>
            </a:spcBef>
            <a:spcAft>
              <a:spcPct val="15000"/>
            </a:spcAft>
            <a:buChar char="••"/>
          </a:pPr>
          <a:r>
            <a:rPr lang="en-US" sz="1200" kern="1200" dirty="0" smtClean="0">
              <a:solidFill>
                <a:srgbClr val="666666"/>
              </a:solidFill>
            </a:rPr>
            <a:t>Lane conditioning </a:t>
          </a:r>
          <a:endParaRPr lang="en-US" sz="1200" kern="1200" dirty="0">
            <a:solidFill>
              <a:srgbClr val="666666"/>
            </a:solidFill>
          </a:endParaRPr>
        </a:p>
      </dsp:txBody>
      <dsp:txXfrm>
        <a:off x="0" y="1335720"/>
        <a:ext cx="8229600" cy="1436400"/>
      </dsp:txXfrm>
    </dsp:sp>
    <dsp:sp modelId="{81A6AB91-54B7-44C4-8FD4-3AD05AB7284C}">
      <dsp:nvSpPr>
        <dsp:cNvPr id="0" name=""/>
        <dsp:cNvSpPr/>
      </dsp:nvSpPr>
      <dsp:spPr>
        <a:xfrm>
          <a:off x="411480" y="1158599"/>
          <a:ext cx="5760720" cy="354240"/>
        </a:xfrm>
        <a:prstGeom prst="roundRect">
          <a:avLst/>
        </a:prstGeom>
        <a:solidFill>
          <a:schemeClr val="lt1">
            <a:hueOff val="0"/>
            <a:satOff val="0"/>
            <a:lumOff val="0"/>
            <a:alphaOff val="0"/>
          </a:schemeClr>
        </a:solidFill>
        <a:ln w="25400" cap="flat" cmpd="sng" algn="ctr">
          <a:solidFill>
            <a:srgbClr val="8A3399">
              <a:alpha val="8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533400">
            <a:lnSpc>
              <a:spcPct val="90000"/>
            </a:lnSpc>
            <a:spcBef>
              <a:spcPct val="0"/>
            </a:spcBef>
            <a:spcAft>
              <a:spcPct val="35000"/>
            </a:spcAft>
          </a:pPr>
          <a:r>
            <a:rPr lang="en-US" sz="1200" b="1" kern="1200" dirty="0" smtClean="0">
              <a:solidFill>
                <a:srgbClr val="666666"/>
              </a:solidFill>
            </a:rPr>
            <a:t>Example Considerations</a:t>
          </a:r>
          <a:endParaRPr lang="en-US" sz="1200" b="1" kern="1200" dirty="0">
            <a:solidFill>
              <a:srgbClr val="666666"/>
            </a:solidFill>
          </a:endParaRPr>
        </a:p>
      </dsp:txBody>
      <dsp:txXfrm>
        <a:off x="428773" y="1175892"/>
        <a:ext cx="5726134" cy="3196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22076-D595-4921-A38F-50DCBBDCC35D}">
      <dsp:nvSpPr>
        <dsp:cNvPr id="0" name=""/>
        <dsp:cNvSpPr/>
      </dsp:nvSpPr>
      <dsp:spPr>
        <a:xfrm>
          <a:off x="425" y="1080671"/>
          <a:ext cx="2551363" cy="218682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dsp:spPr>
      <dsp:style>
        <a:lnRef idx="0">
          <a:scrgbClr r="0" g="0" b="0"/>
        </a:lnRef>
        <a:fillRef idx="1">
          <a:scrgbClr r="0" g="0" b="0"/>
        </a:fillRef>
        <a:effectRef idx="0">
          <a:scrgbClr r="0" g="0" b="0"/>
        </a:effectRef>
        <a:fontRef idx="minor"/>
      </dsp:style>
    </dsp:sp>
    <dsp:sp modelId="{1B09A119-A356-482B-A25F-0AB0EE9A8736}">
      <dsp:nvSpPr>
        <dsp:cNvPr id="0" name=""/>
        <dsp:cNvSpPr/>
      </dsp:nvSpPr>
      <dsp:spPr>
        <a:xfrm>
          <a:off x="425" y="2611445"/>
          <a:ext cx="2551363" cy="524836"/>
        </a:xfrm>
        <a:prstGeom prst="rect">
          <a:avLst/>
        </a:prstGeom>
        <a:solidFill>
          <a:srgbClr val="666666"/>
        </a:solidFill>
        <a:ln>
          <a:noFill/>
        </a:ln>
        <a:effectLst/>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Slip &amp; Fall Over the Line</a:t>
          </a:r>
          <a:endParaRPr lang="en-US" sz="1700" kern="1200" dirty="0"/>
        </a:p>
      </dsp:txBody>
      <dsp:txXfrm>
        <a:off x="425" y="2611445"/>
        <a:ext cx="2551363" cy="524836"/>
      </dsp:txXfrm>
    </dsp:sp>
    <dsp:sp modelId="{7CDD9FAD-7F91-4125-8C9B-A2EA0721E004}">
      <dsp:nvSpPr>
        <dsp:cNvPr id="0" name=""/>
        <dsp:cNvSpPr/>
      </dsp:nvSpPr>
      <dsp:spPr>
        <a:xfrm>
          <a:off x="2812020" y="1080671"/>
          <a:ext cx="2551363" cy="218682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563119FF-0034-4617-9907-22508F9CE69E}">
      <dsp:nvSpPr>
        <dsp:cNvPr id="0" name=""/>
        <dsp:cNvSpPr/>
      </dsp:nvSpPr>
      <dsp:spPr>
        <a:xfrm>
          <a:off x="2812020" y="2611445"/>
          <a:ext cx="2551363" cy="524836"/>
        </a:xfrm>
        <a:prstGeom prst="rect">
          <a:avLst/>
        </a:prstGeom>
        <a:solidFill>
          <a:srgbClr val="666666"/>
        </a:solidFill>
        <a:ln>
          <a:noFill/>
        </a:ln>
        <a:effectLst/>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Laser Tag Collision</a:t>
          </a:r>
          <a:endParaRPr lang="en-US" sz="1700" kern="1200" dirty="0"/>
        </a:p>
      </dsp:txBody>
      <dsp:txXfrm>
        <a:off x="2812020" y="2611445"/>
        <a:ext cx="2551363" cy="524836"/>
      </dsp:txXfrm>
    </dsp:sp>
    <dsp:sp modelId="{9D593FB8-4756-4280-92CD-334835AC641C}">
      <dsp:nvSpPr>
        <dsp:cNvPr id="0" name=""/>
        <dsp:cNvSpPr/>
      </dsp:nvSpPr>
      <dsp:spPr>
        <a:xfrm>
          <a:off x="5623615" y="1080671"/>
          <a:ext cx="2551363" cy="218682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a:noFill/>
        </a:ln>
        <a:effectLst/>
      </dsp:spPr>
      <dsp:style>
        <a:lnRef idx="0">
          <a:scrgbClr r="0" g="0" b="0"/>
        </a:lnRef>
        <a:fillRef idx="1">
          <a:scrgbClr r="0" g="0" b="0"/>
        </a:fillRef>
        <a:effectRef idx="0">
          <a:scrgbClr r="0" g="0" b="0"/>
        </a:effectRef>
        <a:fontRef idx="minor"/>
      </dsp:style>
    </dsp:sp>
    <dsp:sp modelId="{A4E12A10-CB0C-4532-AE20-C89E3A66D68F}">
      <dsp:nvSpPr>
        <dsp:cNvPr id="0" name=""/>
        <dsp:cNvSpPr/>
      </dsp:nvSpPr>
      <dsp:spPr>
        <a:xfrm>
          <a:off x="5623615" y="2611445"/>
          <a:ext cx="2551363" cy="524836"/>
        </a:xfrm>
        <a:prstGeom prst="rect">
          <a:avLst/>
        </a:prstGeom>
        <a:solidFill>
          <a:srgbClr val="666666"/>
        </a:solidFill>
        <a:ln>
          <a:noFill/>
        </a:ln>
        <a:effectLst/>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Liquor Related (i.e. DUI)</a:t>
          </a:r>
          <a:endParaRPr lang="en-US" sz="1700" kern="1200" dirty="0"/>
        </a:p>
      </dsp:txBody>
      <dsp:txXfrm>
        <a:off x="5623615" y="2611445"/>
        <a:ext cx="2551363" cy="5248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893364D-31B3-4C82-9EE1-1FC27633354D}" type="datetimeFigureOut">
              <a:rPr lang="en-US" smtClean="0"/>
              <a:t>10/6/2016</a:t>
            </a:fld>
            <a:endParaRPr lang="en-US"/>
          </a:p>
        </p:txBody>
      </p:sp>
      <p:sp>
        <p:nvSpPr>
          <p:cNvPr id="4" name="Slide Image Placeholder 3"/>
          <p:cNvSpPr>
            <a:spLocks noGrp="1" noRot="1" noChangeAspect="1"/>
          </p:cNvSpPr>
          <p:nvPr>
            <p:ph type="sldImg" idx="2"/>
          </p:nvPr>
        </p:nvSpPr>
        <p:spPr>
          <a:xfrm>
            <a:off x="382588" y="692150"/>
            <a:ext cx="618490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BEFA67D-6A15-4531-AFD9-9E48A3275A86}" type="slidenum">
              <a:rPr lang="en-US" smtClean="0"/>
              <a:t>‹#›</a:t>
            </a:fld>
            <a:endParaRPr lang="en-US"/>
          </a:p>
        </p:txBody>
      </p:sp>
    </p:spTree>
    <p:extLst>
      <p:ext uri="{BB962C8B-B14F-4D97-AF65-F5344CB8AC3E}">
        <p14:creationId xmlns:p14="http://schemas.microsoft.com/office/powerpoint/2010/main" val="169920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strike ten logo</a:t>
            </a:r>
            <a:endParaRPr lang="en-US" dirty="0"/>
          </a:p>
        </p:txBody>
      </p:sp>
      <p:sp>
        <p:nvSpPr>
          <p:cNvPr id="4" name="Slide Number Placeholder 3"/>
          <p:cNvSpPr>
            <a:spLocks noGrp="1"/>
          </p:cNvSpPr>
          <p:nvPr>
            <p:ph type="sldNum" sz="quarter" idx="10"/>
          </p:nvPr>
        </p:nvSpPr>
        <p:spPr/>
        <p:txBody>
          <a:bodyPr/>
          <a:lstStyle/>
          <a:p>
            <a:fld id="{2BEFA67D-6A15-4531-AFD9-9E48A3275A86}" type="slidenum">
              <a:rPr lang="en-US" smtClean="0"/>
              <a:t>5</a:t>
            </a:fld>
            <a:endParaRPr lang="en-US"/>
          </a:p>
        </p:txBody>
      </p:sp>
    </p:spTree>
    <p:extLst>
      <p:ext uri="{BB962C8B-B14F-4D97-AF65-F5344CB8AC3E}">
        <p14:creationId xmlns:p14="http://schemas.microsoft.com/office/powerpoint/2010/main" val="8519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FA67D-6A15-4531-AFD9-9E48A3275A86}" type="slidenum">
              <a:rPr lang="en-US" smtClean="0"/>
              <a:t>6</a:t>
            </a:fld>
            <a:endParaRPr lang="en-US"/>
          </a:p>
        </p:txBody>
      </p:sp>
    </p:spTree>
    <p:extLst>
      <p:ext uri="{BB962C8B-B14F-4D97-AF65-F5344CB8AC3E}">
        <p14:creationId xmlns:p14="http://schemas.microsoft.com/office/powerpoint/2010/main" val="251626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FA67D-6A15-4531-AFD9-9E48A3275A86}" type="slidenum">
              <a:rPr lang="en-US" smtClean="0"/>
              <a:t>7</a:t>
            </a:fld>
            <a:endParaRPr lang="en-US"/>
          </a:p>
        </p:txBody>
      </p:sp>
    </p:spTree>
    <p:extLst>
      <p:ext uri="{BB962C8B-B14F-4D97-AF65-F5344CB8AC3E}">
        <p14:creationId xmlns:p14="http://schemas.microsoft.com/office/powerpoint/2010/main" val="167780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solidFill>
                  <a:srgbClr val="666666"/>
                </a:solidFill>
              </a:rPr>
              <a:t>Can I / should I, allocate values correctly?</a:t>
            </a:r>
          </a:p>
          <a:p>
            <a:pPr defTabSz="924916">
              <a:defRPr/>
            </a:pPr>
            <a:r>
              <a:rPr lang="en-US" dirty="0">
                <a:solidFill>
                  <a:srgbClr val="666666"/>
                </a:solidFill>
              </a:rPr>
              <a:t>What is the difference in rate?  18% </a:t>
            </a:r>
          </a:p>
          <a:p>
            <a:pPr defTabSz="924916">
              <a:defRPr/>
            </a:pPr>
            <a:endParaRPr lang="en-US" b="1" dirty="0">
              <a:solidFill>
                <a:srgbClr val="666666"/>
              </a:solidFill>
            </a:endParaRPr>
          </a:p>
        </p:txBody>
      </p:sp>
      <p:sp>
        <p:nvSpPr>
          <p:cNvPr id="4" name="Slide Number Placeholder 3"/>
          <p:cNvSpPr>
            <a:spLocks noGrp="1"/>
          </p:cNvSpPr>
          <p:nvPr>
            <p:ph type="sldNum" sz="quarter" idx="10"/>
          </p:nvPr>
        </p:nvSpPr>
        <p:spPr/>
        <p:txBody>
          <a:bodyPr/>
          <a:lstStyle/>
          <a:p>
            <a:fld id="{2BEFA67D-6A15-4531-AFD9-9E48A3275A86}" type="slidenum">
              <a:rPr lang="en-US" smtClean="0"/>
              <a:t>9</a:t>
            </a:fld>
            <a:endParaRPr lang="en-US"/>
          </a:p>
        </p:txBody>
      </p:sp>
    </p:spTree>
    <p:extLst>
      <p:ext uri="{BB962C8B-B14F-4D97-AF65-F5344CB8AC3E}">
        <p14:creationId xmlns:p14="http://schemas.microsoft.com/office/powerpoint/2010/main" val="353044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FA67D-6A15-4531-AFD9-9E48A3275A86}" type="slidenum">
              <a:rPr lang="en-US" smtClean="0"/>
              <a:t>14</a:t>
            </a:fld>
            <a:endParaRPr lang="en-US"/>
          </a:p>
        </p:txBody>
      </p:sp>
    </p:spTree>
    <p:extLst>
      <p:ext uri="{BB962C8B-B14F-4D97-AF65-F5344CB8AC3E}">
        <p14:creationId xmlns:p14="http://schemas.microsoft.com/office/powerpoint/2010/main" val="170922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FA67D-6A15-4531-AFD9-9E48A3275A86}" type="slidenum">
              <a:rPr lang="en-US" smtClean="0"/>
              <a:t>17</a:t>
            </a:fld>
            <a:endParaRPr lang="en-US"/>
          </a:p>
        </p:txBody>
      </p:sp>
    </p:spTree>
    <p:extLst>
      <p:ext uri="{BB962C8B-B14F-4D97-AF65-F5344CB8AC3E}">
        <p14:creationId xmlns:p14="http://schemas.microsoft.com/office/powerpoint/2010/main" val="163646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FA67D-6A15-4531-AFD9-9E48A3275A86}" type="slidenum">
              <a:rPr lang="en-US" smtClean="0"/>
              <a:t>21</a:t>
            </a:fld>
            <a:endParaRPr lang="en-US"/>
          </a:p>
        </p:txBody>
      </p:sp>
    </p:spTree>
    <p:extLst>
      <p:ext uri="{BB962C8B-B14F-4D97-AF65-F5344CB8AC3E}">
        <p14:creationId xmlns:p14="http://schemas.microsoft.com/office/powerpoint/2010/main" val="141316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FA67D-6A15-4531-AFD9-9E48A3275A86}" type="slidenum">
              <a:rPr lang="en-US" smtClean="0"/>
              <a:t>22</a:t>
            </a:fld>
            <a:endParaRPr lang="en-US"/>
          </a:p>
        </p:txBody>
      </p:sp>
    </p:spTree>
    <p:extLst>
      <p:ext uri="{BB962C8B-B14F-4D97-AF65-F5344CB8AC3E}">
        <p14:creationId xmlns:p14="http://schemas.microsoft.com/office/powerpoint/2010/main" val="36220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4" name="Picture 13" descr="blue wav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000" y="2560637"/>
            <a:ext cx="6934200" cy="3621936"/>
          </a:xfrm>
          <a:prstGeom prst="rect">
            <a:avLst/>
          </a:prstGeom>
        </p:spPr>
      </p:pic>
      <p:sp>
        <p:nvSpPr>
          <p:cNvPr id="9" name="Title 1"/>
          <p:cNvSpPr>
            <a:spLocks noGrp="1"/>
          </p:cNvSpPr>
          <p:nvPr>
            <p:ph type="ctrTitle"/>
          </p:nvPr>
        </p:nvSpPr>
        <p:spPr>
          <a:xfrm>
            <a:off x="1295400" y="1590916"/>
            <a:ext cx="7696200" cy="1097755"/>
          </a:xfrm>
          <a:prstGeom prst="rect">
            <a:avLst/>
          </a:prstGeom>
        </p:spPr>
        <p:txBody>
          <a:bodyPr anchor="ctr" anchorCtr="0">
            <a:noAutofit/>
          </a:bodyPr>
          <a:lstStyle>
            <a:lvl1pPr>
              <a:defRPr sz="3200">
                <a:solidFill>
                  <a:schemeClr val="tx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371600" y="3414183"/>
            <a:ext cx="6248400" cy="682837"/>
          </a:xfrm>
          <a:prstGeom prst="rect">
            <a:avLst/>
          </a:prstGeo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a:xfrm>
            <a:off x="1371600" y="4746665"/>
            <a:ext cx="2133600" cy="272661"/>
          </a:xfrm>
          <a:prstGeom prst="rect">
            <a:avLst/>
          </a:prstGeom>
        </p:spPr>
        <p:txBody>
          <a:bodyPr/>
          <a:lstStyle>
            <a:lvl1pPr>
              <a:defRPr sz="800">
                <a:solidFill>
                  <a:schemeClr val="tx1"/>
                </a:solidFill>
              </a:defRPr>
            </a:lvl1pPr>
          </a:lstStyle>
          <a:p>
            <a:fld id="{5C1B7C40-7E07-48FC-9566-DC975E2652F9}" type="datetimeFigureOut">
              <a:rPr lang="en-US" smtClean="0"/>
              <a:t>10/6/2016</a:t>
            </a:fld>
            <a:endParaRPr lang="en-US"/>
          </a:p>
        </p:txBody>
      </p:sp>
      <p:sp>
        <p:nvSpPr>
          <p:cNvPr id="12" name="Footer Placeholder 4"/>
          <p:cNvSpPr>
            <a:spLocks noGrp="1"/>
          </p:cNvSpPr>
          <p:nvPr>
            <p:ph type="ftr" sz="quarter" idx="11"/>
          </p:nvPr>
        </p:nvSpPr>
        <p:spPr>
          <a:xfrm>
            <a:off x="1371600" y="4324632"/>
            <a:ext cx="2895600" cy="272661"/>
          </a:xfrm>
        </p:spPr>
        <p:txBody>
          <a:bodyPr/>
          <a:lstStyle>
            <a:lvl1pPr algn="l">
              <a:defRPr sz="800">
                <a:solidFill>
                  <a:schemeClr val="tx1"/>
                </a:solidFill>
              </a:defRPr>
            </a:lvl1pPr>
          </a:lstStyle>
          <a:p>
            <a:endParaRPr lang="en-US"/>
          </a:p>
        </p:txBody>
      </p:sp>
      <p:pic>
        <p:nvPicPr>
          <p:cNvPr id="8" name="Picture 7" descr="tm_hcc_symbol_h_2_vector_4c.ai"/>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03" y="-94838"/>
            <a:ext cx="2631099" cy="1441544"/>
          </a:xfrm>
          <a:prstGeom prst="rect">
            <a:avLst/>
          </a:prstGeom>
        </p:spPr>
      </p:pic>
      <p:pic>
        <p:nvPicPr>
          <p:cNvPr id="13" name="Picture 12" descr="tagline.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81800" y="502596"/>
            <a:ext cx="1850136" cy="289195"/>
          </a:xfrm>
          <a:prstGeom prst="rect">
            <a:avLst/>
          </a:prstGeom>
        </p:spPr>
      </p:pic>
    </p:spTree>
    <p:extLst>
      <p:ext uri="{BB962C8B-B14F-4D97-AF65-F5344CB8AC3E}">
        <p14:creationId xmlns:p14="http://schemas.microsoft.com/office/powerpoint/2010/main" val="2757841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3907"/>
            <a:ext cx="3008313" cy="86777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3907"/>
            <a:ext cx="5111750" cy="43704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1674"/>
            <a:ext cx="3008313" cy="35026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E3B5B-773B-4191-8C00-FA5FE19E022A}"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109458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84892"/>
            <a:ext cx="5486400" cy="423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8389"/>
            <a:ext cx="5486400" cy="3072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08504"/>
            <a:ext cx="5486400" cy="600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E3B5B-773B-4191-8C00-FA5FE19E022A}"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3245838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E3B5B-773B-4191-8C00-FA5FE19E022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309092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483"/>
            <a:ext cx="2057400" cy="436889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483"/>
            <a:ext cx="6019800" cy="43688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E3B5B-773B-4191-8C00-FA5FE19E022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943338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Company Confidential – Not for Distribution</a:t>
            </a:r>
            <a:endParaRPr lang="en-US"/>
          </a:p>
        </p:txBody>
      </p:sp>
      <p:sp>
        <p:nvSpPr>
          <p:cNvPr id="6" name="Slide Number Placeholder 5"/>
          <p:cNvSpPr>
            <a:spLocks noGrp="1"/>
          </p:cNvSpPr>
          <p:nvPr>
            <p:ph type="sldNum" sz="quarter" idx="12"/>
          </p:nvPr>
        </p:nvSpPr>
        <p:spPr/>
        <p:txBody>
          <a:bodyPr/>
          <a:lstStyle/>
          <a:p>
            <a:fld id="{E0AEB02C-9DC1-FF4E-B5FA-B70E6A938B77}" type="slidenum">
              <a:rPr lang="en-US" smtClean="0"/>
              <a:t>‹#›</a:t>
            </a:fld>
            <a:endParaRPr lang="en-US"/>
          </a:p>
        </p:txBody>
      </p:sp>
    </p:spTree>
    <p:extLst>
      <p:ext uri="{BB962C8B-B14F-4D97-AF65-F5344CB8AC3E}">
        <p14:creationId xmlns:p14="http://schemas.microsoft.com/office/powerpoint/2010/main" val="27562598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Company Confidential – Not for Distribution</a:t>
            </a:r>
            <a:endParaRPr lang="en-US"/>
          </a:p>
        </p:txBody>
      </p:sp>
      <p:sp>
        <p:nvSpPr>
          <p:cNvPr id="5" name="Slide Number Placeholder 4"/>
          <p:cNvSpPr>
            <a:spLocks noGrp="1"/>
          </p:cNvSpPr>
          <p:nvPr>
            <p:ph type="sldNum" sz="quarter" idx="12"/>
          </p:nvPr>
        </p:nvSpPr>
        <p:spPr/>
        <p:txBody>
          <a:bodyPr/>
          <a:lstStyle/>
          <a:p>
            <a:fld id="{E0AEB02C-9DC1-FF4E-B5FA-B70E6A938B77}" type="slidenum">
              <a:rPr lang="en-US" smtClean="0"/>
              <a:t>‹#›</a:t>
            </a:fld>
            <a:endParaRPr lang="en-US"/>
          </a:p>
        </p:txBody>
      </p:sp>
    </p:spTree>
    <p:extLst>
      <p:ext uri="{BB962C8B-B14F-4D97-AF65-F5344CB8AC3E}">
        <p14:creationId xmlns:p14="http://schemas.microsoft.com/office/powerpoint/2010/main" val="985200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8068"/>
            <a:ext cx="4038600" cy="3523505"/>
          </a:xfrm>
        </p:spPr>
        <p:txBody>
          <a:bodyPr/>
          <a:lstStyle>
            <a:lvl1pPr marL="288925" indent="-288925">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8068"/>
            <a:ext cx="4038600" cy="3523505"/>
          </a:xfrm>
        </p:spPr>
        <p:txBody>
          <a:bodyPr>
            <a:normAutofit/>
          </a:bodyPr>
          <a:lstStyle>
            <a:lvl1pPr marL="288925" indent="-288925">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Company Confidential – Not for Distribution</a:t>
            </a:r>
            <a:endParaRPr lang="en-US"/>
          </a:p>
        </p:txBody>
      </p:sp>
      <p:sp>
        <p:nvSpPr>
          <p:cNvPr id="7" name="Slide Number Placeholder 6"/>
          <p:cNvSpPr>
            <a:spLocks noGrp="1"/>
          </p:cNvSpPr>
          <p:nvPr>
            <p:ph type="sldNum" sz="quarter" idx="12"/>
          </p:nvPr>
        </p:nvSpPr>
        <p:spPr/>
        <p:txBody>
          <a:bodyPr/>
          <a:lstStyle/>
          <a:p>
            <a:fld id="{E0AEB02C-9DC1-FF4E-B5FA-B70E6A938B77}" type="slidenum">
              <a:rPr lang="en-US" smtClean="0"/>
              <a:t>‹#›</a:t>
            </a:fld>
            <a:endParaRPr lang="en-US" dirty="0"/>
          </a:p>
        </p:txBody>
      </p:sp>
    </p:spTree>
    <p:extLst>
      <p:ext uri="{BB962C8B-B14F-4D97-AF65-F5344CB8AC3E}">
        <p14:creationId xmlns:p14="http://schemas.microsoft.com/office/powerpoint/2010/main" val="33243512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 y="-60352"/>
            <a:ext cx="9512299" cy="6077702"/>
          </a:xfrm>
          <a:prstGeom prst="rect">
            <a:avLst/>
          </a:prstGeom>
        </p:spPr>
      </p:pic>
      <p:sp>
        <p:nvSpPr>
          <p:cNvPr id="9" name="Title 1"/>
          <p:cNvSpPr>
            <a:spLocks noGrp="1"/>
          </p:cNvSpPr>
          <p:nvPr>
            <p:ph type="ctrTitle"/>
          </p:nvPr>
        </p:nvSpPr>
        <p:spPr>
          <a:xfrm>
            <a:off x="1295400" y="1590919"/>
            <a:ext cx="7696200" cy="1097755"/>
          </a:xfrm>
          <a:prstGeom prst="rect">
            <a:avLst/>
          </a:prstGeom>
        </p:spPr>
        <p:txBody>
          <a:bodyPr anchor="ctr" anchorCtr="0">
            <a:noAutofit/>
          </a:bodyPr>
          <a:lstStyle>
            <a:lvl1pPr>
              <a:defRPr sz="32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371600" y="3414183"/>
            <a:ext cx="6248400" cy="682837"/>
          </a:xfrm>
          <a:prstGeom prst="rect">
            <a:avLst/>
          </a:prstGeom>
        </p:spPr>
        <p:txBody>
          <a:bodyPr>
            <a:norm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Footer Placeholder 4"/>
          <p:cNvSpPr>
            <a:spLocks noGrp="1"/>
          </p:cNvSpPr>
          <p:nvPr>
            <p:ph type="ftr" sz="quarter" idx="3"/>
          </p:nvPr>
        </p:nvSpPr>
        <p:spPr>
          <a:xfrm>
            <a:off x="3124200" y="4746668"/>
            <a:ext cx="2895600" cy="272661"/>
          </a:xfrm>
          <a:prstGeom prst="rect">
            <a:avLst/>
          </a:prstGeom>
        </p:spPr>
        <p:txBody>
          <a:bodyPr vert="horz" lIns="91440" tIns="45720" rIns="91440" bIns="45720" rtlCol="0" anchor="ctr"/>
          <a:lstStyle>
            <a:lvl1pPr algn="ctr">
              <a:defRPr sz="900" baseline="0">
                <a:solidFill>
                  <a:schemeClr val="bg1"/>
                </a:solidFill>
              </a:defRPr>
            </a:lvl1pPr>
          </a:lstStyle>
          <a:p>
            <a:r>
              <a:rPr lang="en-US" smtClean="0"/>
              <a:t>Company Confidential – Not for Distribution</a:t>
            </a:r>
            <a:endParaRPr lang="en-US" dirty="0"/>
          </a:p>
        </p:txBody>
      </p:sp>
      <p:sp>
        <p:nvSpPr>
          <p:cNvPr id="12" name="Slide Number Placeholder 5"/>
          <p:cNvSpPr>
            <a:spLocks noGrp="1"/>
          </p:cNvSpPr>
          <p:nvPr>
            <p:ph type="sldNum" sz="quarter" idx="4"/>
          </p:nvPr>
        </p:nvSpPr>
        <p:spPr>
          <a:xfrm>
            <a:off x="457200" y="4746668"/>
            <a:ext cx="2133600" cy="272661"/>
          </a:xfrm>
          <a:prstGeom prst="rect">
            <a:avLst/>
          </a:prstGeom>
        </p:spPr>
        <p:txBody>
          <a:bodyPr vert="horz" lIns="91440" tIns="45720" rIns="91440" bIns="45720" rtlCol="0" anchor="ctr"/>
          <a:lstStyle>
            <a:lvl1pPr algn="l">
              <a:defRPr sz="900" baseline="0">
                <a:solidFill>
                  <a:schemeClr val="bg1"/>
                </a:solidFill>
              </a:defRPr>
            </a:lvl1pPr>
          </a:lstStyle>
          <a:p>
            <a:fld id="{E0AEB02C-9DC1-FF4E-B5FA-B70E6A938B77}" type="slidenum">
              <a:rPr lang="en-US" smtClean="0"/>
              <a:pPr/>
              <a:t>‹#›</a:t>
            </a:fld>
            <a:endParaRPr lang="en-US" dirty="0"/>
          </a:p>
        </p:txBody>
      </p:sp>
    </p:spTree>
    <p:extLst>
      <p:ext uri="{BB962C8B-B14F-4D97-AF65-F5344CB8AC3E}">
        <p14:creationId xmlns:p14="http://schemas.microsoft.com/office/powerpoint/2010/main" val="8361024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62488"/>
            <a:ext cx="4040188" cy="4777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40240"/>
            <a:ext cx="4040188" cy="3087465"/>
          </a:xfrm>
        </p:spPr>
        <p:txBody>
          <a:bodyPr>
            <a:normAutofit/>
          </a:bodyPr>
          <a:lstStyle>
            <a:lvl1pPr marL="288925" indent="-288925">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3" y="1462488"/>
            <a:ext cx="4041775" cy="4777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940240"/>
            <a:ext cx="4041775" cy="3087465"/>
          </a:xfrm>
        </p:spPr>
        <p:txBody>
          <a:bodyPr>
            <a:normAutofit/>
          </a:bodyPr>
          <a:lstStyle>
            <a:lvl1pPr marL="288925" indent="-288925">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Company Confidential – Not for Distribution</a:t>
            </a:r>
            <a:endParaRPr lang="en-US"/>
          </a:p>
        </p:txBody>
      </p:sp>
      <p:sp>
        <p:nvSpPr>
          <p:cNvPr id="9" name="Slide Number Placeholder 8"/>
          <p:cNvSpPr>
            <a:spLocks noGrp="1"/>
          </p:cNvSpPr>
          <p:nvPr>
            <p:ph type="sldNum" sz="quarter" idx="12"/>
          </p:nvPr>
        </p:nvSpPr>
        <p:spPr/>
        <p:txBody>
          <a:bodyPr/>
          <a:lstStyle/>
          <a:p>
            <a:fld id="{E0AEB02C-9DC1-FF4E-B5FA-B70E6A938B77}" type="slidenum">
              <a:rPr lang="en-US" smtClean="0"/>
              <a:t>‹#›</a:t>
            </a:fld>
            <a:endParaRPr lang="en-US"/>
          </a:p>
        </p:txBody>
      </p:sp>
    </p:spTree>
    <p:extLst>
      <p:ext uri="{BB962C8B-B14F-4D97-AF65-F5344CB8AC3E}">
        <p14:creationId xmlns:p14="http://schemas.microsoft.com/office/powerpoint/2010/main" val="30045744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10"/>
          <p:cNvSpPr txBox="1">
            <a:spLocks noChangeArrowheads="1"/>
          </p:cNvSpPr>
          <p:nvPr userDrawn="1"/>
        </p:nvSpPr>
        <p:spPr bwMode="auto">
          <a:xfrm>
            <a:off x="1143000" y="1536382"/>
            <a:ext cx="7772400" cy="170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chemeClr val="folHlink"/>
              </a:buClr>
              <a:buSzPct val="60000"/>
              <a:buFont typeface="Wingdings" charset="0"/>
              <a:buNone/>
              <a:defRPr sz="1200" baseline="0">
                <a:solidFill>
                  <a:schemeClr val="tx1"/>
                </a:solidFill>
                <a:latin typeface="+mn-lt"/>
                <a:ea typeface="+mn-ea"/>
                <a:cs typeface="+mn-cs"/>
              </a:defRPr>
            </a:lvl1pPr>
            <a:lvl2pPr marL="457200" indent="0" algn="l" rtl="0" eaLnBrk="1" fontAlgn="base" hangingPunct="1">
              <a:spcBef>
                <a:spcPct val="20000"/>
              </a:spcBef>
              <a:spcAft>
                <a:spcPct val="0"/>
              </a:spcAft>
              <a:buClr>
                <a:schemeClr val="hlink"/>
              </a:buClr>
              <a:buSzPct val="55000"/>
              <a:buFont typeface="Wingdings" charset="0"/>
              <a:buNone/>
              <a:defRPr sz="2800">
                <a:solidFill>
                  <a:schemeClr val="tx1"/>
                </a:solidFill>
                <a:latin typeface="+mn-lt"/>
                <a:ea typeface="+mn-ea"/>
              </a:defRPr>
            </a:lvl2pPr>
            <a:lvl3pPr marL="914400" indent="0" algn="l" rtl="0" eaLnBrk="1" fontAlgn="base" hangingPunct="1">
              <a:spcBef>
                <a:spcPct val="20000"/>
              </a:spcBef>
              <a:spcAft>
                <a:spcPct val="0"/>
              </a:spcAft>
              <a:buClr>
                <a:schemeClr val="folHlink"/>
              </a:buClr>
              <a:buSzPct val="50000"/>
              <a:buFont typeface="Wingdings" charset="0"/>
              <a:buNone/>
              <a:defRPr sz="2400">
                <a:solidFill>
                  <a:schemeClr val="tx1"/>
                </a:solidFill>
                <a:latin typeface="+mn-lt"/>
                <a:ea typeface="+mn-ea"/>
              </a:defRPr>
            </a:lvl3pPr>
            <a:lvl4pPr marL="1371600" indent="0" algn="l" rtl="0" eaLnBrk="1" fontAlgn="base" hangingPunct="1">
              <a:spcBef>
                <a:spcPct val="20000"/>
              </a:spcBef>
              <a:spcAft>
                <a:spcPct val="0"/>
              </a:spcAft>
              <a:buClr>
                <a:schemeClr val="accent2"/>
              </a:buClr>
              <a:buSzPct val="55000"/>
              <a:buFont typeface="Wingdings" charset="0"/>
              <a:buNone/>
              <a:defRPr sz="2000">
                <a:solidFill>
                  <a:schemeClr val="tx1"/>
                </a:solidFill>
                <a:latin typeface="+mn-lt"/>
                <a:ea typeface="+mn-ea"/>
              </a:defRPr>
            </a:lvl4pPr>
            <a:lvl5pPr marL="1828800" indent="0" algn="l" rtl="0" eaLnBrk="1" fontAlgn="base" hangingPunct="1">
              <a:spcBef>
                <a:spcPct val="20000"/>
              </a:spcBef>
              <a:spcAft>
                <a:spcPct val="0"/>
              </a:spcAft>
              <a:buClr>
                <a:schemeClr val="accent1"/>
              </a:buClr>
              <a:buSzPct val="50000"/>
              <a:buFont typeface="Wingdings" charset="0"/>
              <a:buNone/>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9pPr>
          </a:lstStyle>
          <a:p>
            <a:r>
              <a:rPr lang="en-US" sz="3600" dirty="0" smtClean="0"/>
              <a:t>THANK</a:t>
            </a:r>
            <a:r>
              <a:rPr lang="en-US" sz="3600" baseline="0" dirty="0" smtClean="0"/>
              <a:t> YOU,</a:t>
            </a:r>
            <a:endParaRPr lang="en-US" sz="6000" dirty="0" smtClean="0"/>
          </a:p>
          <a:p>
            <a:pPr>
              <a:spcBef>
                <a:spcPts val="0"/>
              </a:spcBef>
            </a:pPr>
            <a:r>
              <a:rPr lang="en-US" sz="1800" dirty="0" smtClean="0"/>
              <a:t>WE APPRECIATE YOUR CONSIDERATION OF THIS MATTER.</a:t>
            </a:r>
            <a:endParaRPr lang="en-US" sz="1800" dirty="0"/>
          </a:p>
        </p:txBody>
      </p:sp>
    </p:spTree>
    <p:extLst>
      <p:ext uri="{BB962C8B-B14F-4D97-AF65-F5344CB8AC3E}">
        <p14:creationId xmlns:p14="http://schemas.microsoft.com/office/powerpoint/2010/main" val="2815322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5" name="Picture 4" descr="blue wav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000" y="2560637"/>
            <a:ext cx="6934200" cy="3621936"/>
          </a:xfrm>
          <a:prstGeom prst="rect">
            <a:avLst/>
          </a:prstGeom>
        </p:spPr>
      </p:pic>
      <p:sp>
        <p:nvSpPr>
          <p:cNvPr id="35854" name="Rectangle 14"/>
          <p:cNvSpPr>
            <a:spLocks noGrp="1" noChangeArrowheads="1"/>
          </p:cNvSpPr>
          <p:nvPr>
            <p:ph type="dt" sz="half" idx="2"/>
          </p:nvPr>
        </p:nvSpPr>
        <p:spPr>
          <a:xfrm>
            <a:off x="990600" y="4666051"/>
            <a:ext cx="1905000" cy="341418"/>
          </a:xfrm>
          <a:prstGeom prst="rect">
            <a:avLst/>
          </a:prstGeom>
        </p:spPr>
        <p:txBody>
          <a:bodyPr/>
          <a:lstStyle>
            <a:lvl1pPr>
              <a:defRPr>
                <a:solidFill>
                  <a:schemeClr val="bg2"/>
                </a:solidFill>
              </a:defRPr>
            </a:lvl1pPr>
          </a:lstStyle>
          <a:p>
            <a:fld id="{5C1B7C40-7E07-48FC-9566-DC975E2652F9}" type="datetimeFigureOut">
              <a:rPr lang="en-US" smtClean="0"/>
              <a:t>10/6/2016</a:t>
            </a:fld>
            <a:endParaRPr lang="en-US"/>
          </a:p>
        </p:txBody>
      </p:sp>
      <p:sp>
        <p:nvSpPr>
          <p:cNvPr id="35855" name="Rectangle 15"/>
          <p:cNvSpPr>
            <a:spLocks noGrp="1" noChangeArrowheads="1"/>
          </p:cNvSpPr>
          <p:nvPr>
            <p:ph type="ftr" sz="quarter" idx="3"/>
          </p:nvPr>
        </p:nvSpPr>
        <p:spPr>
          <a:xfrm>
            <a:off x="3429000" y="4666051"/>
            <a:ext cx="2895600" cy="341418"/>
          </a:xfrm>
          <a:prstGeom prst="rect">
            <a:avLst/>
          </a:prstGeom>
        </p:spPr>
        <p:txBody>
          <a:bodyPr/>
          <a:lstStyle>
            <a:lvl1pPr>
              <a:defRPr>
                <a:solidFill>
                  <a:schemeClr val="bg2"/>
                </a:solidFill>
              </a:defRPr>
            </a:lvl1pPr>
          </a:lstStyle>
          <a:p>
            <a:endParaRPr lang="en-US"/>
          </a:p>
        </p:txBody>
      </p:sp>
      <p:sp>
        <p:nvSpPr>
          <p:cNvPr id="35856" name="Rectangle 16"/>
          <p:cNvSpPr>
            <a:spLocks noGrp="1" noChangeArrowheads="1"/>
          </p:cNvSpPr>
          <p:nvPr>
            <p:ph type="sldNum" sz="quarter" idx="4"/>
          </p:nvPr>
        </p:nvSpPr>
        <p:spPr>
          <a:xfrm>
            <a:off x="6858000" y="4666051"/>
            <a:ext cx="1905000" cy="341418"/>
          </a:xfrm>
          <a:prstGeom prst="rect">
            <a:avLst/>
          </a:prstGeom>
        </p:spPr>
        <p:txBody>
          <a:bodyPr/>
          <a:lstStyle>
            <a:lvl1pPr>
              <a:defRPr>
                <a:solidFill>
                  <a:schemeClr val="bg2"/>
                </a:solidFill>
              </a:defRPr>
            </a:lvl1pPr>
          </a:lstStyle>
          <a:p>
            <a:fld id="{DF60158A-D6C2-4C27-B062-A4B517E464AD}" type="slidenum">
              <a:rPr lang="en-US" smtClean="0"/>
              <a:t>‹#›</a:t>
            </a:fld>
            <a:endParaRPr lang="en-US"/>
          </a:p>
        </p:txBody>
      </p:sp>
      <p:pic>
        <p:nvPicPr>
          <p:cNvPr id="3" name="Picture 2" descr="tm_hcc_symbol_h_2_vector_4c.ai"/>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03" y="-94838"/>
            <a:ext cx="2631099" cy="1441544"/>
          </a:xfrm>
          <a:prstGeom prst="rect">
            <a:avLst/>
          </a:prstGeom>
        </p:spPr>
      </p:pic>
      <p:pic>
        <p:nvPicPr>
          <p:cNvPr id="4" name="Picture 3" descr="tagline.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81800" y="502596"/>
            <a:ext cx="1850136" cy="289195"/>
          </a:xfrm>
          <a:prstGeom prst="rect">
            <a:avLst/>
          </a:prstGeom>
        </p:spPr>
      </p:pic>
    </p:spTree>
    <p:extLst>
      <p:ext uri="{BB962C8B-B14F-4D97-AF65-F5344CB8AC3E}">
        <p14:creationId xmlns:p14="http://schemas.microsoft.com/office/powerpoint/2010/main" val="220832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1354608"/>
            <a:ext cx="3008313" cy="86777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54615"/>
            <a:ext cx="5111750" cy="3083828"/>
          </a:xfrm>
        </p:spPr>
        <p:txBody>
          <a:bodyPr>
            <a:normAutofit/>
          </a:bodyPr>
          <a:lstStyle>
            <a:lvl1pPr marL="288925" indent="-288925">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2" y="2374125"/>
            <a:ext cx="3008313" cy="2039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Company Confidential – Not for Distribution</a:t>
            </a:r>
            <a:endParaRPr lang="en-US"/>
          </a:p>
        </p:txBody>
      </p:sp>
      <p:sp>
        <p:nvSpPr>
          <p:cNvPr id="7" name="Slide Number Placeholder 6"/>
          <p:cNvSpPr>
            <a:spLocks noGrp="1"/>
          </p:cNvSpPr>
          <p:nvPr>
            <p:ph type="sldNum" sz="quarter" idx="12"/>
          </p:nvPr>
        </p:nvSpPr>
        <p:spPr/>
        <p:txBody>
          <a:bodyPr/>
          <a:lstStyle/>
          <a:p>
            <a:fld id="{E0AEB02C-9DC1-FF4E-B5FA-B70E6A938B77}" type="slidenum">
              <a:rPr lang="en-US" smtClean="0"/>
              <a:t>‹#›</a:t>
            </a:fld>
            <a:endParaRPr lang="en-US"/>
          </a:p>
        </p:txBody>
      </p:sp>
      <p:sp>
        <p:nvSpPr>
          <p:cNvPr id="8" name="Title 1"/>
          <p:cNvSpPr txBox="1">
            <a:spLocks/>
          </p:cNvSpPr>
          <p:nvPr userDrawn="1"/>
        </p:nvSpPr>
        <p:spPr>
          <a:xfrm>
            <a:off x="457200" y="4"/>
            <a:ext cx="8229600" cy="103104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0690890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descr="blue wav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05200" y="2864120"/>
            <a:ext cx="6096000" cy="3184120"/>
          </a:xfrm>
          <a:prstGeom prst="rect">
            <a:avLst/>
          </a:prstGeom>
        </p:spPr>
      </p:pic>
      <p:pic>
        <p:nvPicPr>
          <p:cNvPr id="9" name="Picture 8" descr="tagline.pn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457200" y="4381535"/>
            <a:ext cx="1850136" cy="289195"/>
          </a:xfrm>
          <a:prstGeom prst="rect">
            <a:avLst/>
          </a:prstGeom>
        </p:spPr>
      </p:pic>
      <p:pic>
        <p:nvPicPr>
          <p:cNvPr id="10" name="Picture 9" descr="tm_hcc_symbol_v_1_vector_4c.ai"/>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8211" y="132779"/>
            <a:ext cx="2454351" cy="3458207"/>
          </a:xfrm>
          <a:prstGeom prst="rect">
            <a:avLst/>
          </a:prstGeom>
        </p:spPr>
      </p:pic>
    </p:spTree>
    <p:extLst>
      <p:ext uri="{BB962C8B-B14F-4D97-AF65-F5344CB8AC3E}">
        <p14:creationId xmlns:p14="http://schemas.microsoft.com/office/powerpoint/2010/main" val="358104393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4" name="Picture 13" descr="blue wav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000" y="2560637"/>
            <a:ext cx="6934200" cy="3621936"/>
          </a:xfrm>
          <a:prstGeom prst="rect">
            <a:avLst/>
          </a:prstGeom>
        </p:spPr>
      </p:pic>
      <p:sp>
        <p:nvSpPr>
          <p:cNvPr id="9" name="Title 1"/>
          <p:cNvSpPr>
            <a:spLocks noGrp="1"/>
          </p:cNvSpPr>
          <p:nvPr>
            <p:ph type="ctrTitle"/>
          </p:nvPr>
        </p:nvSpPr>
        <p:spPr>
          <a:xfrm>
            <a:off x="1295400" y="1590915"/>
            <a:ext cx="7696200" cy="1097755"/>
          </a:xfrm>
          <a:prstGeom prst="rect">
            <a:avLst/>
          </a:prstGeom>
        </p:spPr>
        <p:txBody>
          <a:bodyPr anchor="ctr" anchorCtr="0">
            <a:noAutofit/>
          </a:bodyPr>
          <a:lstStyle>
            <a:lvl1pPr>
              <a:defRPr sz="3200">
                <a:solidFill>
                  <a:schemeClr val="tx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371600" y="3414183"/>
            <a:ext cx="6248400" cy="682837"/>
          </a:xfrm>
          <a:prstGeom prst="rect">
            <a:avLst/>
          </a:prstGeo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a:xfrm>
            <a:off x="1371600" y="4746664"/>
            <a:ext cx="2133600" cy="272661"/>
          </a:xfrm>
          <a:prstGeom prst="rect">
            <a:avLst/>
          </a:prstGeom>
        </p:spPr>
        <p:txBody>
          <a:bodyPr/>
          <a:lstStyle>
            <a:lvl1pPr>
              <a:defRPr sz="800">
                <a:solidFill>
                  <a:schemeClr val="tx1"/>
                </a:solidFill>
              </a:defRPr>
            </a:lvl1pPr>
          </a:lstStyle>
          <a:p>
            <a:fld id="{5C1B7C40-7E07-48FC-9566-DC975E2652F9}" type="datetimeFigureOut">
              <a:rPr lang="en-US" smtClean="0"/>
              <a:t>10/6/2016</a:t>
            </a:fld>
            <a:endParaRPr lang="en-US"/>
          </a:p>
        </p:txBody>
      </p:sp>
      <p:sp>
        <p:nvSpPr>
          <p:cNvPr id="12" name="Footer Placeholder 4"/>
          <p:cNvSpPr>
            <a:spLocks noGrp="1"/>
          </p:cNvSpPr>
          <p:nvPr>
            <p:ph type="ftr" sz="quarter" idx="11"/>
          </p:nvPr>
        </p:nvSpPr>
        <p:spPr>
          <a:xfrm>
            <a:off x="1371600" y="4324632"/>
            <a:ext cx="2895600" cy="272661"/>
          </a:xfrm>
        </p:spPr>
        <p:txBody>
          <a:bodyPr/>
          <a:lstStyle>
            <a:lvl1pPr algn="l">
              <a:defRPr sz="800">
                <a:solidFill>
                  <a:schemeClr val="tx1"/>
                </a:solidFill>
              </a:defRPr>
            </a:lvl1pPr>
          </a:lstStyle>
          <a:p>
            <a:endParaRPr lang="en-US"/>
          </a:p>
        </p:txBody>
      </p:sp>
      <p:pic>
        <p:nvPicPr>
          <p:cNvPr id="8" name="Picture 7" descr="tm_hcc_symbol_h_2_vector_4c.ai"/>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02" y="-94838"/>
            <a:ext cx="2631099" cy="1441544"/>
          </a:xfrm>
          <a:prstGeom prst="rect">
            <a:avLst/>
          </a:prstGeom>
        </p:spPr>
      </p:pic>
      <p:pic>
        <p:nvPicPr>
          <p:cNvPr id="13" name="Picture 12" descr="tagline.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81800" y="502595"/>
            <a:ext cx="1850136" cy="289195"/>
          </a:xfrm>
          <a:prstGeom prst="rect">
            <a:avLst/>
          </a:prstGeom>
        </p:spPr>
      </p:pic>
    </p:spTree>
    <p:extLst>
      <p:ext uri="{BB962C8B-B14F-4D97-AF65-F5344CB8AC3E}">
        <p14:creationId xmlns:p14="http://schemas.microsoft.com/office/powerpoint/2010/main" val="2757841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1706"/>
            <a:ext cx="7772400" cy="109696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02056"/>
            <a:ext cx="6400800" cy="130877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E3B5B-773B-4191-8C00-FA5FE19E022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2869627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E3B5B-773B-4191-8C00-FA5FE19E022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1268521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90894"/>
            <a:ext cx="7772400" cy="101793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0220"/>
            <a:ext cx="7772400" cy="11206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E3B5B-773B-4191-8C00-FA5FE19E022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1650846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4967"/>
            <a:ext cx="4038600" cy="3379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4967"/>
            <a:ext cx="4038600" cy="3379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E3B5B-773B-4191-8C00-FA5FE19E022A}"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1469102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5965"/>
            <a:ext cx="4040188" cy="478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24901"/>
            <a:ext cx="4040188" cy="2949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45965"/>
            <a:ext cx="4041775" cy="478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24901"/>
            <a:ext cx="4041775" cy="2949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E3B5B-773B-4191-8C00-FA5FE19E022A}" type="datetimeFigureOut">
              <a:rPr lang="en-US" smtClean="0"/>
              <a:t>10/6/2016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45623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E3B5B-773B-4191-8C00-FA5FE19E022A}" type="datetimeFigureOut">
              <a:rPr lang="en-US" smtClean="0"/>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1298525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E3B5B-773B-4191-8C00-FA5FE19E022A}" type="datetimeFigureOut">
              <a:rPr lang="en-US" smtClean="0"/>
              <a:t>10/6/2016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187170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1706"/>
            <a:ext cx="7772400" cy="109696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02056"/>
            <a:ext cx="6400800" cy="130877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E3B5B-773B-4191-8C00-FA5FE19E022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2869627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3906"/>
            <a:ext cx="3008313" cy="86777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3906"/>
            <a:ext cx="5111750" cy="43704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1674"/>
            <a:ext cx="3008313" cy="35026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E3B5B-773B-4191-8C00-FA5FE19E022A}"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1094581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84892"/>
            <a:ext cx="5486400" cy="423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8388"/>
            <a:ext cx="5486400" cy="3072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08504"/>
            <a:ext cx="5486400" cy="600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E3B5B-773B-4191-8C00-FA5FE19E022A}"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3245838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E3B5B-773B-4191-8C00-FA5FE19E022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3090922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483"/>
            <a:ext cx="2057400" cy="436889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483"/>
            <a:ext cx="6019800" cy="43688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E3B5B-773B-4191-8C00-FA5FE19E022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943338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Company Confidential – Not for Distribution</a:t>
            </a:r>
            <a:endParaRPr lang="en-US"/>
          </a:p>
        </p:txBody>
      </p:sp>
      <p:sp>
        <p:nvSpPr>
          <p:cNvPr id="6" name="Slide Number Placeholder 5"/>
          <p:cNvSpPr>
            <a:spLocks noGrp="1"/>
          </p:cNvSpPr>
          <p:nvPr>
            <p:ph type="sldNum" sz="quarter" idx="12"/>
          </p:nvPr>
        </p:nvSpPr>
        <p:spPr/>
        <p:txBody>
          <a:bodyPr/>
          <a:lstStyle/>
          <a:p>
            <a:fld id="{E0AEB02C-9DC1-FF4E-B5FA-B70E6A938B77}" type="slidenum">
              <a:rPr lang="en-US" smtClean="0"/>
              <a:t>‹#›</a:t>
            </a:fld>
            <a:endParaRPr lang="en-US"/>
          </a:p>
        </p:txBody>
      </p:sp>
    </p:spTree>
    <p:extLst>
      <p:ext uri="{BB962C8B-B14F-4D97-AF65-F5344CB8AC3E}">
        <p14:creationId xmlns:p14="http://schemas.microsoft.com/office/powerpoint/2010/main" val="275625989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Company Confidential – Not for Distribution</a:t>
            </a:r>
            <a:endParaRPr lang="en-US"/>
          </a:p>
        </p:txBody>
      </p:sp>
      <p:sp>
        <p:nvSpPr>
          <p:cNvPr id="5" name="Slide Number Placeholder 4"/>
          <p:cNvSpPr>
            <a:spLocks noGrp="1"/>
          </p:cNvSpPr>
          <p:nvPr>
            <p:ph type="sldNum" sz="quarter" idx="12"/>
          </p:nvPr>
        </p:nvSpPr>
        <p:spPr/>
        <p:txBody>
          <a:bodyPr/>
          <a:lstStyle/>
          <a:p>
            <a:fld id="{E0AEB02C-9DC1-FF4E-B5FA-B70E6A938B77}" type="slidenum">
              <a:rPr lang="en-US" smtClean="0"/>
              <a:t>‹#›</a:t>
            </a:fld>
            <a:endParaRPr lang="en-US"/>
          </a:p>
        </p:txBody>
      </p:sp>
    </p:spTree>
    <p:extLst>
      <p:ext uri="{BB962C8B-B14F-4D97-AF65-F5344CB8AC3E}">
        <p14:creationId xmlns:p14="http://schemas.microsoft.com/office/powerpoint/2010/main" val="98520025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8068"/>
            <a:ext cx="4038600" cy="3523505"/>
          </a:xfrm>
        </p:spPr>
        <p:txBody>
          <a:bodyPr/>
          <a:lstStyle>
            <a:lvl1pPr marL="288925" indent="-288925">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8068"/>
            <a:ext cx="4038600" cy="3523505"/>
          </a:xfrm>
        </p:spPr>
        <p:txBody>
          <a:bodyPr>
            <a:normAutofit/>
          </a:bodyPr>
          <a:lstStyle>
            <a:lvl1pPr marL="288925" indent="-288925">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Company Confidential – Not for Distribution</a:t>
            </a:r>
            <a:endParaRPr lang="en-US"/>
          </a:p>
        </p:txBody>
      </p:sp>
      <p:sp>
        <p:nvSpPr>
          <p:cNvPr id="7" name="Slide Number Placeholder 6"/>
          <p:cNvSpPr>
            <a:spLocks noGrp="1"/>
          </p:cNvSpPr>
          <p:nvPr>
            <p:ph type="sldNum" sz="quarter" idx="12"/>
          </p:nvPr>
        </p:nvSpPr>
        <p:spPr/>
        <p:txBody>
          <a:bodyPr/>
          <a:lstStyle/>
          <a:p>
            <a:fld id="{E0AEB02C-9DC1-FF4E-B5FA-B70E6A938B77}" type="slidenum">
              <a:rPr lang="en-US" smtClean="0"/>
              <a:t>‹#›</a:t>
            </a:fld>
            <a:endParaRPr lang="en-US" dirty="0"/>
          </a:p>
        </p:txBody>
      </p:sp>
    </p:spTree>
    <p:extLst>
      <p:ext uri="{BB962C8B-B14F-4D97-AF65-F5344CB8AC3E}">
        <p14:creationId xmlns:p14="http://schemas.microsoft.com/office/powerpoint/2010/main" val="332435120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 y="-60352"/>
            <a:ext cx="9512299" cy="6077702"/>
          </a:xfrm>
          <a:prstGeom prst="rect">
            <a:avLst/>
          </a:prstGeom>
        </p:spPr>
      </p:pic>
      <p:sp>
        <p:nvSpPr>
          <p:cNvPr id="9" name="Title 1"/>
          <p:cNvSpPr>
            <a:spLocks noGrp="1"/>
          </p:cNvSpPr>
          <p:nvPr>
            <p:ph type="ctrTitle"/>
          </p:nvPr>
        </p:nvSpPr>
        <p:spPr>
          <a:xfrm>
            <a:off x="1295400" y="1590918"/>
            <a:ext cx="7696200" cy="1097755"/>
          </a:xfrm>
          <a:prstGeom prst="rect">
            <a:avLst/>
          </a:prstGeom>
        </p:spPr>
        <p:txBody>
          <a:bodyPr anchor="ctr" anchorCtr="0">
            <a:noAutofit/>
          </a:bodyPr>
          <a:lstStyle>
            <a:lvl1pPr>
              <a:defRPr sz="32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371600" y="3414183"/>
            <a:ext cx="6248400" cy="682837"/>
          </a:xfrm>
          <a:prstGeom prst="rect">
            <a:avLst/>
          </a:prstGeom>
        </p:spPr>
        <p:txBody>
          <a:bodyPr>
            <a:norm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Footer Placeholder 4"/>
          <p:cNvSpPr>
            <a:spLocks noGrp="1"/>
          </p:cNvSpPr>
          <p:nvPr>
            <p:ph type="ftr" sz="quarter" idx="3"/>
          </p:nvPr>
        </p:nvSpPr>
        <p:spPr>
          <a:xfrm>
            <a:off x="3124200" y="4746667"/>
            <a:ext cx="2895600" cy="272661"/>
          </a:xfrm>
          <a:prstGeom prst="rect">
            <a:avLst/>
          </a:prstGeom>
        </p:spPr>
        <p:txBody>
          <a:bodyPr vert="horz" lIns="91440" tIns="45720" rIns="91440" bIns="45720" rtlCol="0" anchor="ctr"/>
          <a:lstStyle>
            <a:lvl1pPr algn="ctr">
              <a:defRPr sz="900" baseline="0">
                <a:solidFill>
                  <a:schemeClr val="bg1"/>
                </a:solidFill>
              </a:defRPr>
            </a:lvl1pPr>
          </a:lstStyle>
          <a:p>
            <a:r>
              <a:rPr lang="en-US" smtClean="0"/>
              <a:t>Company Confidential – Not for Distribution</a:t>
            </a:r>
            <a:endParaRPr lang="en-US" dirty="0"/>
          </a:p>
        </p:txBody>
      </p:sp>
      <p:sp>
        <p:nvSpPr>
          <p:cNvPr id="12" name="Slide Number Placeholder 5"/>
          <p:cNvSpPr>
            <a:spLocks noGrp="1"/>
          </p:cNvSpPr>
          <p:nvPr>
            <p:ph type="sldNum" sz="quarter" idx="4"/>
          </p:nvPr>
        </p:nvSpPr>
        <p:spPr>
          <a:xfrm>
            <a:off x="457200" y="4746667"/>
            <a:ext cx="2133600" cy="272661"/>
          </a:xfrm>
          <a:prstGeom prst="rect">
            <a:avLst/>
          </a:prstGeom>
        </p:spPr>
        <p:txBody>
          <a:bodyPr vert="horz" lIns="91440" tIns="45720" rIns="91440" bIns="45720" rtlCol="0" anchor="ctr"/>
          <a:lstStyle>
            <a:lvl1pPr algn="l">
              <a:defRPr sz="900" baseline="0">
                <a:solidFill>
                  <a:schemeClr val="bg1"/>
                </a:solidFill>
              </a:defRPr>
            </a:lvl1pPr>
          </a:lstStyle>
          <a:p>
            <a:fld id="{E0AEB02C-9DC1-FF4E-B5FA-B70E6A938B77}" type="slidenum">
              <a:rPr lang="en-US" smtClean="0"/>
              <a:pPr/>
              <a:t>‹#›</a:t>
            </a:fld>
            <a:endParaRPr lang="en-US" dirty="0"/>
          </a:p>
        </p:txBody>
      </p:sp>
    </p:spTree>
    <p:extLst>
      <p:ext uri="{BB962C8B-B14F-4D97-AF65-F5344CB8AC3E}">
        <p14:creationId xmlns:p14="http://schemas.microsoft.com/office/powerpoint/2010/main" val="8361024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62488"/>
            <a:ext cx="4040188" cy="4777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40239"/>
            <a:ext cx="4040188" cy="3087465"/>
          </a:xfrm>
        </p:spPr>
        <p:txBody>
          <a:bodyPr>
            <a:normAutofit/>
          </a:bodyPr>
          <a:lstStyle>
            <a:lvl1pPr marL="288925" indent="-288925">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3" y="1462488"/>
            <a:ext cx="4041775" cy="4777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940239"/>
            <a:ext cx="4041775" cy="3087465"/>
          </a:xfrm>
        </p:spPr>
        <p:txBody>
          <a:bodyPr>
            <a:normAutofit/>
          </a:bodyPr>
          <a:lstStyle>
            <a:lvl1pPr marL="288925" indent="-288925">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Company Confidential – Not for Distribution</a:t>
            </a:r>
            <a:endParaRPr lang="en-US"/>
          </a:p>
        </p:txBody>
      </p:sp>
      <p:sp>
        <p:nvSpPr>
          <p:cNvPr id="9" name="Slide Number Placeholder 8"/>
          <p:cNvSpPr>
            <a:spLocks noGrp="1"/>
          </p:cNvSpPr>
          <p:nvPr>
            <p:ph type="sldNum" sz="quarter" idx="12"/>
          </p:nvPr>
        </p:nvSpPr>
        <p:spPr/>
        <p:txBody>
          <a:bodyPr/>
          <a:lstStyle/>
          <a:p>
            <a:fld id="{E0AEB02C-9DC1-FF4E-B5FA-B70E6A938B77}" type="slidenum">
              <a:rPr lang="en-US" smtClean="0"/>
              <a:t>‹#›</a:t>
            </a:fld>
            <a:endParaRPr lang="en-US"/>
          </a:p>
        </p:txBody>
      </p:sp>
    </p:spTree>
    <p:extLst>
      <p:ext uri="{BB962C8B-B14F-4D97-AF65-F5344CB8AC3E}">
        <p14:creationId xmlns:p14="http://schemas.microsoft.com/office/powerpoint/2010/main" val="30045744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10"/>
          <p:cNvSpPr txBox="1">
            <a:spLocks noChangeArrowheads="1"/>
          </p:cNvSpPr>
          <p:nvPr userDrawn="1"/>
        </p:nvSpPr>
        <p:spPr bwMode="auto">
          <a:xfrm>
            <a:off x="1143000" y="1536382"/>
            <a:ext cx="7772400" cy="170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chemeClr val="folHlink"/>
              </a:buClr>
              <a:buSzPct val="60000"/>
              <a:buFont typeface="Wingdings" charset="0"/>
              <a:buNone/>
              <a:defRPr sz="1200" baseline="0">
                <a:solidFill>
                  <a:schemeClr val="tx1"/>
                </a:solidFill>
                <a:latin typeface="+mn-lt"/>
                <a:ea typeface="+mn-ea"/>
                <a:cs typeface="+mn-cs"/>
              </a:defRPr>
            </a:lvl1pPr>
            <a:lvl2pPr marL="457200" indent="0" algn="l" rtl="0" eaLnBrk="1" fontAlgn="base" hangingPunct="1">
              <a:spcBef>
                <a:spcPct val="20000"/>
              </a:spcBef>
              <a:spcAft>
                <a:spcPct val="0"/>
              </a:spcAft>
              <a:buClr>
                <a:schemeClr val="hlink"/>
              </a:buClr>
              <a:buSzPct val="55000"/>
              <a:buFont typeface="Wingdings" charset="0"/>
              <a:buNone/>
              <a:defRPr sz="2800">
                <a:solidFill>
                  <a:schemeClr val="tx1"/>
                </a:solidFill>
                <a:latin typeface="+mn-lt"/>
                <a:ea typeface="+mn-ea"/>
              </a:defRPr>
            </a:lvl2pPr>
            <a:lvl3pPr marL="914400" indent="0" algn="l" rtl="0" eaLnBrk="1" fontAlgn="base" hangingPunct="1">
              <a:spcBef>
                <a:spcPct val="20000"/>
              </a:spcBef>
              <a:spcAft>
                <a:spcPct val="0"/>
              </a:spcAft>
              <a:buClr>
                <a:schemeClr val="folHlink"/>
              </a:buClr>
              <a:buSzPct val="50000"/>
              <a:buFont typeface="Wingdings" charset="0"/>
              <a:buNone/>
              <a:defRPr sz="2400">
                <a:solidFill>
                  <a:schemeClr val="tx1"/>
                </a:solidFill>
                <a:latin typeface="+mn-lt"/>
                <a:ea typeface="+mn-ea"/>
              </a:defRPr>
            </a:lvl3pPr>
            <a:lvl4pPr marL="1371600" indent="0" algn="l" rtl="0" eaLnBrk="1" fontAlgn="base" hangingPunct="1">
              <a:spcBef>
                <a:spcPct val="20000"/>
              </a:spcBef>
              <a:spcAft>
                <a:spcPct val="0"/>
              </a:spcAft>
              <a:buClr>
                <a:schemeClr val="accent2"/>
              </a:buClr>
              <a:buSzPct val="55000"/>
              <a:buFont typeface="Wingdings" charset="0"/>
              <a:buNone/>
              <a:defRPr sz="2000">
                <a:solidFill>
                  <a:schemeClr val="tx1"/>
                </a:solidFill>
                <a:latin typeface="+mn-lt"/>
                <a:ea typeface="+mn-ea"/>
              </a:defRPr>
            </a:lvl4pPr>
            <a:lvl5pPr marL="1828800" indent="0" algn="l" rtl="0" eaLnBrk="1" fontAlgn="base" hangingPunct="1">
              <a:spcBef>
                <a:spcPct val="20000"/>
              </a:spcBef>
              <a:spcAft>
                <a:spcPct val="0"/>
              </a:spcAft>
              <a:buClr>
                <a:schemeClr val="accent1"/>
              </a:buClr>
              <a:buSzPct val="50000"/>
              <a:buFont typeface="Wingdings" charset="0"/>
              <a:buNone/>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9pPr>
          </a:lstStyle>
          <a:p>
            <a:r>
              <a:rPr lang="en-US" sz="3600" dirty="0" smtClean="0"/>
              <a:t>THANK</a:t>
            </a:r>
            <a:r>
              <a:rPr lang="en-US" sz="3600" baseline="0" dirty="0" smtClean="0"/>
              <a:t> YOU,</a:t>
            </a:r>
            <a:endParaRPr lang="en-US" sz="6000" dirty="0" smtClean="0"/>
          </a:p>
          <a:p>
            <a:pPr>
              <a:spcBef>
                <a:spcPts val="0"/>
              </a:spcBef>
            </a:pPr>
            <a:r>
              <a:rPr lang="en-US" sz="1800" dirty="0" smtClean="0"/>
              <a:t>WE APPRECIATE YOUR CONSIDERATION OF THIS MATTER.</a:t>
            </a:r>
            <a:endParaRPr lang="en-US" sz="1800" dirty="0"/>
          </a:p>
        </p:txBody>
      </p:sp>
    </p:spTree>
    <p:extLst>
      <p:ext uri="{BB962C8B-B14F-4D97-AF65-F5344CB8AC3E}">
        <p14:creationId xmlns:p14="http://schemas.microsoft.com/office/powerpoint/2010/main" val="2815322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E3B5B-773B-4191-8C00-FA5FE19E022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12685214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1354608"/>
            <a:ext cx="3008313" cy="86777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54614"/>
            <a:ext cx="5111750" cy="3083828"/>
          </a:xfrm>
        </p:spPr>
        <p:txBody>
          <a:bodyPr>
            <a:normAutofit/>
          </a:bodyPr>
          <a:lstStyle>
            <a:lvl1pPr marL="288925" indent="-288925">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0" y="2374125"/>
            <a:ext cx="3008313" cy="2039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Company Confidential – Not for Distribution</a:t>
            </a:r>
            <a:endParaRPr lang="en-US"/>
          </a:p>
        </p:txBody>
      </p:sp>
      <p:sp>
        <p:nvSpPr>
          <p:cNvPr id="7" name="Slide Number Placeholder 6"/>
          <p:cNvSpPr>
            <a:spLocks noGrp="1"/>
          </p:cNvSpPr>
          <p:nvPr>
            <p:ph type="sldNum" sz="quarter" idx="12"/>
          </p:nvPr>
        </p:nvSpPr>
        <p:spPr/>
        <p:txBody>
          <a:bodyPr/>
          <a:lstStyle/>
          <a:p>
            <a:fld id="{E0AEB02C-9DC1-FF4E-B5FA-B70E6A938B77}" type="slidenum">
              <a:rPr lang="en-US" smtClean="0"/>
              <a:t>‹#›</a:t>
            </a:fld>
            <a:endParaRPr lang="en-US"/>
          </a:p>
        </p:txBody>
      </p:sp>
      <p:sp>
        <p:nvSpPr>
          <p:cNvPr id="8" name="Title 1"/>
          <p:cNvSpPr txBox="1">
            <a:spLocks/>
          </p:cNvSpPr>
          <p:nvPr userDrawn="1"/>
        </p:nvSpPr>
        <p:spPr>
          <a:xfrm>
            <a:off x="457200" y="3"/>
            <a:ext cx="8229600" cy="103104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06908909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descr="blue wav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05200" y="2864120"/>
            <a:ext cx="6096000" cy="3184120"/>
          </a:xfrm>
          <a:prstGeom prst="rect">
            <a:avLst/>
          </a:prstGeom>
        </p:spPr>
      </p:pic>
      <p:pic>
        <p:nvPicPr>
          <p:cNvPr id="9" name="Picture 8" descr="tagline.pn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457200" y="4381535"/>
            <a:ext cx="1850136" cy="289195"/>
          </a:xfrm>
          <a:prstGeom prst="rect">
            <a:avLst/>
          </a:prstGeom>
        </p:spPr>
      </p:pic>
      <p:pic>
        <p:nvPicPr>
          <p:cNvPr id="10" name="Picture 9" descr="tm_hcc_symbol_v_1_vector_4c.ai"/>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8209" y="132778"/>
            <a:ext cx="2454351" cy="3458207"/>
          </a:xfrm>
          <a:prstGeom prst="rect">
            <a:avLst/>
          </a:prstGeom>
        </p:spPr>
      </p:pic>
    </p:spTree>
    <p:extLst>
      <p:ext uri="{BB962C8B-B14F-4D97-AF65-F5344CB8AC3E}">
        <p14:creationId xmlns:p14="http://schemas.microsoft.com/office/powerpoint/2010/main" val="358104393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Company Confidential – Not for Distribution</a:t>
            </a:r>
            <a:endParaRPr lang="en-US"/>
          </a:p>
        </p:txBody>
      </p:sp>
      <p:sp>
        <p:nvSpPr>
          <p:cNvPr id="6" name="Slide Number Placeholder 5"/>
          <p:cNvSpPr>
            <a:spLocks noGrp="1"/>
          </p:cNvSpPr>
          <p:nvPr>
            <p:ph type="sldNum" sz="quarter" idx="12"/>
          </p:nvPr>
        </p:nvSpPr>
        <p:spPr/>
        <p:txBody>
          <a:bodyPr/>
          <a:lstStyle/>
          <a:p>
            <a:fld id="{E0AEB02C-9DC1-FF4E-B5FA-B70E6A938B77}" type="slidenum">
              <a:rPr lang="en-US" smtClean="0"/>
              <a:pPr/>
              <a:t>‹#›</a:t>
            </a:fld>
            <a:endParaRPr lang="en-US"/>
          </a:p>
        </p:txBody>
      </p:sp>
    </p:spTree>
    <p:extLst>
      <p:ext uri="{BB962C8B-B14F-4D97-AF65-F5344CB8AC3E}">
        <p14:creationId xmlns:p14="http://schemas.microsoft.com/office/powerpoint/2010/main" val="37548096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Company Confidential – Not for Distribution</a:t>
            </a:r>
            <a:endParaRPr lang="en-US"/>
          </a:p>
        </p:txBody>
      </p:sp>
      <p:sp>
        <p:nvSpPr>
          <p:cNvPr id="5" name="Slide Number Placeholder 4"/>
          <p:cNvSpPr>
            <a:spLocks noGrp="1"/>
          </p:cNvSpPr>
          <p:nvPr>
            <p:ph type="sldNum" sz="quarter" idx="12"/>
          </p:nvPr>
        </p:nvSpPr>
        <p:spPr/>
        <p:txBody>
          <a:bodyPr/>
          <a:lstStyle/>
          <a:p>
            <a:fld id="{E0AEB02C-9DC1-FF4E-B5FA-B70E6A938B77}" type="slidenum">
              <a:rPr lang="en-US" smtClean="0"/>
              <a:pPr/>
              <a:t>‹#›</a:t>
            </a:fld>
            <a:endParaRPr lang="en-US"/>
          </a:p>
        </p:txBody>
      </p:sp>
    </p:spTree>
    <p:extLst>
      <p:ext uri="{BB962C8B-B14F-4D97-AF65-F5344CB8AC3E}">
        <p14:creationId xmlns:p14="http://schemas.microsoft.com/office/powerpoint/2010/main" val="422436090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88068"/>
            <a:ext cx="4038600" cy="3523505"/>
          </a:xfrm>
        </p:spPr>
        <p:txBody>
          <a:bodyPr/>
          <a:lstStyle>
            <a:lvl1pPr marL="288925" indent="-288925">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88068"/>
            <a:ext cx="4038600" cy="3523505"/>
          </a:xfrm>
        </p:spPr>
        <p:txBody>
          <a:bodyPr>
            <a:normAutofit/>
          </a:bodyPr>
          <a:lstStyle>
            <a:lvl1pPr marL="288925" indent="-288925">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Company Confidential – Not for Distribution</a:t>
            </a:r>
            <a:endParaRPr lang="en-US"/>
          </a:p>
        </p:txBody>
      </p:sp>
      <p:sp>
        <p:nvSpPr>
          <p:cNvPr id="7" name="Slide Number Placeholder 6"/>
          <p:cNvSpPr>
            <a:spLocks noGrp="1"/>
          </p:cNvSpPr>
          <p:nvPr>
            <p:ph type="sldNum" sz="quarter" idx="12"/>
          </p:nvPr>
        </p:nvSpPr>
        <p:spPr/>
        <p:txBody>
          <a:bodyPr/>
          <a:lstStyle/>
          <a:p>
            <a:fld id="{E0AEB02C-9DC1-FF4E-B5FA-B70E6A938B77}" type="slidenum">
              <a:rPr lang="en-US" smtClean="0"/>
              <a:pPr/>
              <a:t>‹#›</a:t>
            </a:fld>
            <a:endParaRPr lang="en-US" dirty="0"/>
          </a:p>
        </p:txBody>
      </p:sp>
    </p:spTree>
    <p:extLst>
      <p:ext uri="{BB962C8B-B14F-4D97-AF65-F5344CB8AC3E}">
        <p14:creationId xmlns:p14="http://schemas.microsoft.com/office/powerpoint/2010/main" val="375334993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 y="-60352"/>
            <a:ext cx="9512299" cy="6077702"/>
          </a:xfrm>
          <a:prstGeom prst="rect">
            <a:avLst/>
          </a:prstGeom>
        </p:spPr>
      </p:pic>
      <p:sp>
        <p:nvSpPr>
          <p:cNvPr id="9" name="Title 1"/>
          <p:cNvSpPr>
            <a:spLocks noGrp="1"/>
          </p:cNvSpPr>
          <p:nvPr>
            <p:ph type="ctrTitle"/>
          </p:nvPr>
        </p:nvSpPr>
        <p:spPr>
          <a:xfrm>
            <a:off x="1295400" y="1590918"/>
            <a:ext cx="7696200" cy="1097755"/>
          </a:xfrm>
          <a:prstGeom prst="rect">
            <a:avLst/>
          </a:prstGeom>
        </p:spPr>
        <p:txBody>
          <a:bodyPr anchor="ctr" anchorCtr="0">
            <a:noAutofit/>
          </a:bodyPr>
          <a:lstStyle>
            <a:lvl1pPr>
              <a:defRPr sz="32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371600" y="3414183"/>
            <a:ext cx="6248400" cy="682837"/>
          </a:xfrm>
          <a:prstGeom prst="rect">
            <a:avLst/>
          </a:prstGeom>
        </p:spPr>
        <p:txBody>
          <a:bodyPr>
            <a:norm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Footer Placeholder 4"/>
          <p:cNvSpPr>
            <a:spLocks noGrp="1"/>
          </p:cNvSpPr>
          <p:nvPr>
            <p:ph type="ftr" sz="quarter" idx="3"/>
          </p:nvPr>
        </p:nvSpPr>
        <p:spPr>
          <a:xfrm>
            <a:off x="3124200" y="4746667"/>
            <a:ext cx="2895600" cy="272661"/>
          </a:xfrm>
          <a:prstGeom prst="rect">
            <a:avLst/>
          </a:prstGeom>
        </p:spPr>
        <p:txBody>
          <a:bodyPr vert="horz" lIns="91440" tIns="45720" rIns="91440" bIns="45720" rtlCol="0" anchor="ctr"/>
          <a:lstStyle>
            <a:lvl1pPr algn="ctr">
              <a:defRPr sz="900" baseline="0">
                <a:solidFill>
                  <a:schemeClr val="bg1"/>
                </a:solidFill>
              </a:defRPr>
            </a:lvl1pPr>
          </a:lstStyle>
          <a:p>
            <a:r>
              <a:rPr lang="en-US" smtClean="0">
                <a:solidFill>
                  <a:prstClr val="white"/>
                </a:solidFill>
              </a:rPr>
              <a:t>Company Confidential – Not for Distribution</a:t>
            </a:r>
            <a:endParaRPr lang="en-US" dirty="0">
              <a:solidFill>
                <a:prstClr val="white"/>
              </a:solidFill>
            </a:endParaRPr>
          </a:p>
        </p:txBody>
      </p:sp>
      <p:sp>
        <p:nvSpPr>
          <p:cNvPr id="12" name="Slide Number Placeholder 5"/>
          <p:cNvSpPr>
            <a:spLocks noGrp="1"/>
          </p:cNvSpPr>
          <p:nvPr>
            <p:ph type="sldNum" sz="quarter" idx="4"/>
          </p:nvPr>
        </p:nvSpPr>
        <p:spPr>
          <a:xfrm>
            <a:off x="457200" y="4746667"/>
            <a:ext cx="2133600" cy="272661"/>
          </a:xfrm>
          <a:prstGeom prst="rect">
            <a:avLst/>
          </a:prstGeom>
        </p:spPr>
        <p:txBody>
          <a:bodyPr vert="horz" lIns="91440" tIns="45720" rIns="91440" bIns="45720" rtlCol="0" anchor="ctr"/>
          <a:lstStyle>
            <a:lvl1pPr algn="l">
              <a:defRPr sz="900" baseline="0">
                <a:solidFill>
                  <a:schemeClr val="bg1"/>
                </a:solidFill>
              </a:defRPr>
            </a:lvl1pPr>
          </a:lstStyle>
          <a:p>
            <a:fld id="{E0AEB02C-9DC1-FF4E-B5FA-B70E6A938B7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008685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62488"/>
            <a:ext cx="4040188" cy="4777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40239"/>
            <a:ext cx="4040188" cy="3087465"/>
          </a:xfrm>
        </p:spPr>
        <p:txBody>
          <a:bodyPr>
            <a:normAutofit/>
          </a:bodyPr>
          <a:lstStyle>
            <a:lvl1pPr marL="288925" indent="-288925">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3" y="1462488"/>
            <a:ext cx="4041775" cy="4777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940239"/>
            <a:ext cx="4041775" cy="3087465"/>
          </a:xfrm>
        </p:spPr>
        <p:txBody>
          <a:bodyPr>
            <a:normAutofit/>
          </a:bodyPr>
          <a:lstStyle>
            <a:lvl1pPr marL="288925" indent="-288925">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Company Confidential – Not for Distribution</a:t>
            </a:r>
            <a:endParaRPr lang="en-US"/>
          </a:p>
        </p:txBody>
      </p:sp>
      <p:sp>
        <p:nvSpPr>
          <p:cNvPr id="9" name="Slide Number Placeholder 8"/>
          <p:cNvSpPr>
            <a:spLocks noGrp="1"/>
          </p:cNvSpPr>
          <p:nvPr>
            <p:ph type="sldNum" sz="quarter" idx="12"/>
          </p:nvPr>
        </p:nvSpPr>
        <p:spPr/>
        <p:txBody>
          <a:bodyPr/>
          <a:lstStyle/>
          <a:p>
            <a:fld id="{E0AEB02C-9DC1-FF4E-B5FA-B70E6A938B77}" type="slidenum">
              <a:rPr lang="en-US" smtClean="0"/>
              <a:pPr/>
              <a:t>‹#›</a:t>
            </a:fld>
            <a:endParaRPr lang="en-US"/>
          </a:p>
        </p:txBody>
      </p:sp>
    </p:spTree>
    <p:extLst>
      <p:ext uri="{BB962C8B-B14F-4D97-AF65-F5344CB8AC3E}">
        <p14:creationId xmlns:p14="http://schemas.microsoft.com/office/powerpoint/2010/main" val="126344744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10"/>
          <p:cNvSpPr txBox="1">
            <a:spLocks noChangeArrowheads="1"/>
          </p:cNvSpPr>
          <p:nvPr userDrawn="1"/>
        </p:nvSpPr>
        <p:spPr bwMode="auto">
          <a:xfrm>
            <a:off x="1143000" y="1536382"/>
            <a:ext cx="7772400" cy="170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chemeClr val="folHlink"/>
              </a:buClr>
              <a:buSzPct val="60000"/>
              <a:buFont typeface="Wingdings" charset="0"/>
              <a:buNone/>
              <a:defRPr sz="1200" baseline="0">
                <a:solidFill>
                  <a:schemeClr val="tx1"/>
                </a:solidFill>
                <a:latin typeface="+mn-lt"/>
                <a:ea typeface="+mn-ea"/>
                <a:cs typeface="+mn-cs"/>
              </a:defRPr>
            </a:lvl1pPr>
            <a:lvl2pPr marL="457200" indent="0" algn="l" rtl="0" eaLnBrk="1" fontAlgn="base" hangingPunct="1">
              <a:spcBef>
                <a:spcPct val="20000"/>
              </a:spcBef>
              <a:spcAft>
                <a:spcPct val="0"/>
              </a:spcAft>
              <a:buClr>
                <a:schemeClr val="hlink"/>
              </a:buClr>
              <a:buSzPct val="55000"/>
              <a:buFont typeface="Wingdings" charset="0"/>
              <a:buNone/>
              <a:defRPr sz="2800">
                <a:solidFill>
                  <a:schemeClr val="tx1"/>
                </a:solidFill>
                <a:latin typeface="+mn-lt"/>
                <a:ea typeface="+mn-ea"/>
              </a:defRPr>
            </a:lvl2pPr>
            <a:lvl3pPr marL="914400" indent="0" algn="l" rtl="0" eaLnBrk="1" fontAlgn="base" hangingPunct="1">
              <a:spcBef>
                <a:spcPct val="20000"/>
              </a:spcBef>
              <a:spcAft>
                <a:spcPct val="0"/>
              </a:spcAft>
              <a:buClr>
                <a:schemeClr val="folHlink"/>
              </a:buClr>
              <a:buSzPct val="50000"/>
              <a:buFont typeface="Wingdings" charset="0"/>
              <a:buNone/>
              <a:defRPr sz="2400">
                <a:solidFill>
                  <a:schemeClr val="tx1"/>
                </a:solidFill>
                <a:latin typeface="+mn-lt"/>
                <a:ea typeface="+mn-ea"/>
              </a:defRPr>
            </a:lvl3pPr>
            <a:lvl4pPr marL="1371600" indent="0" algn="l" rtl="0" eaLnBrk="1" fontAlgn="base" hangingPunct="1">
              <a:spcBef>
                <a:spcPct val="20000"/>
              </a:spcBef>
              <a:spcAft>
                <a:spcPct val="0"/>
              </a:spcAft>
              <a:buClr>
                <a:schemeClr val="accent2"/>
              </a:buClr>
              <a:buSzPct val="55000"/>
              <a:buFont typeface="Wingdings" charset="0"/>
              <a:buNone/>
              <a:defRPr sz="2000">
                <a:solidFill>
                  <a:schemeClr val="tx1"/>
                </a:solidFill>
                <a:latin typeface="+mn-lt"/>
                <a:ea typeface="+mn-ea"/>
              </a:defRPr>
            </a:lvl4pPr>
            <a:lvl5pPr marL="1828800" indent="0" algn="l" rtl="0" eaLnBrk="1" fontAlgn="base" hangingPunct="1">
              <a:spcBef>
                <a:spcPct val="20000"/>
              </a:spcBef>
              <a:spcAft>
                <a:spcPct val="0"/>
              </a:spcAft>
              <a:buClr>
                <a:schemeClr val="accent1"/>
              </a:buClr>
              <a:buSzPct val="50000"/>
              <a:buFont typeface="Wingdings" charset="0"/>
              <a:buNone/>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9pPr>
          </a:lstStyle>
          <a:p>
            <a:pPr>
              <a:buClr>
                <a:srgbClr val="800080"/>
              </a:buClr>
            </a:pPr>
            <a:r>
              <a:rPr lang="en-US" sz="3600" dirty="0" smtClean="0">
                <a:solidFill>
                  <a:prstClr val="black"/>
                </a:solidFill>
              </a:rPr>
              <a:t>THANK YOU,</a:t>
            </a:r>
            <a:endParaRPr lang="en-US" sz="6000" dirty="0" smtClean="0">
              <a:solidFill>
                <a:prstClr val="black"/>
              </a:solidFill>
            </a:endParaRPr>
          </a:p>
          <a:p>
            <a:pPr>
              <a:spcBef>
                <a:spcPts val="0"/>
              </a:spcBef>
              <a:buClr>
                <a:srgbClr val="800080"/>
              </a:buClr>
            </a:pPr>
            <a:r>
              <a:rPr lang="en-US" sz="1800" dirty="0" smtClean="0">
                <a:solidFill>
                  <a:prstClr val="black"/>
                </a:solidFill>
              </a:rPr>
              <a:t>WE APPRECIATE YOUR CONSIDERATION OF THIS MATTER.</a:t>
            </a:r>
            <a:endParaRPr lang="en-US" sz="1800" dirty="0">
              <a:solidFill>
                <a:prstClr val="black"/>
              </a:solidFill>
            </a:endParaRPr>
          </a:p>
        </p:txBody>
      </p:sp>
    </p:spTree>
    <p:extLst>
      <p:ext uri="{BB962C8B-B14F-4D97-AF65-F5344CB8AC3E}">
        <p14:creationId xmlns:p14="http://schemas.microsoft.com/office/powerpoint/2010/main" val="294566211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1354608"/>
            <a:ext cx="3008313" cy="86777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54614"/>
            <a:ext cx="5111750" cy="3083828"/>
          </a:xfrm>
        </p:spPr>
        <p:txBody>
          <a:bodyPr>
            <a:normAutofit/>
          </a:bodyPr>
          <a:lstStyle>
            <a:lvl1pPr marL="288925" indent="-288925">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0" y="2374125"/>
            <a:ext cx="3008313" cy="2039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Company Confidential – Not for Distribution</a:t>
            </a:r>
            <a:endParaRPr lang="en-US"/>
          </a:p>
        </p:txBody>
      </p:sp>
      <p:sp>
        <p:nvSpPr>
          <p:cNvPr id="7" name="Slide Number Placeholder 6"/>
          <p:cNvSpPr>
            <a:spLocks noGrp="1"/>
          </p:cNvSpPr>
          <p:nvPr>
            <p:ph type="sldNum" sz="quarter" idx="12"/>
          </p:nvPr>
        </p:nvSpPr>
        <p:spPr/>
        <p:txBody>
          <a:bodyPr/>
          <a:lstStyle/>
          <a:p>
            <a:fld id="{E0AEB02C-9DC1-FF4E-B5FA-B70E6A938B77}" type="slidenum">
              <a:rPr lang="en-US" smtClean="0"/>
              <a:pPr/>
              <a:t>‹#›</a:t>
            </a:fld>
            <a:endParaRPr lang="en-US"/>
          </a:p>
        </p:txBody>
      </p:sp>
      <p:sp>
        <p:nvSpPr>
          <p:cNvPr id="8" name="Title 1"/>
          <p:cNvSpPr txBox="1">
            <a:spLocks/>
          </p:cNvSpPr>
          <p:nvPr userDrawn="1"/>
        </p:nvSpPr>
        <p:spPr>
          <a:xfrm>
            <a:off x="457200" y="3"/>
            <a:ext cx="8229600" cy="103104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smtClean="0">
                <a:solidFill>
                  <a:prstClr val="black"/>
                </a:solidFill>
              </a:rPr>
              <a:t>Click to edit Master title style</a:t>
            </a:r>
            <a:endParaRPr lang="en-US" dirty="0">
              <a:solidFill>
                <a:prstClr val="black"/>
              </a:solidFill>
            </a:endParaRPr>
          </a:p>
        </p:txBody>
      </p:sp>
    </p:spTree>
    <p:extLst>
      <p:ext uri="{BB962C8B-B14F-4D97-AF65-F5344CB8AC3E}">
        <p14:creationId xmlns:p14="http://schemas.microsoft.com/office/powerpoint/2010/main" val="341689333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4" name="Picture 13" descr="blue wav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6999" y="2560637"/>
            <a:ext cx="6934201" cy="3621936"/>
          </a:xfrm>
          <a:prstGeom prst="rect">
            <a:avLst/>
          </a:prstGeom>
        </p:spPr>
      </p:pic>
      <p:sp>
        <p:nvSpPr>
          <p:cNvPr id="9" name="Title 1"/>
          <p:cNvSpPr>
            <a:spLocks noGrp="1"/>
          </p:cNvSpPr>
          <p:nvPr>
            <p:ph type="ctrTitle"/>
          </p:nvPr>
        </p:nvSpPr>
        <p:spPr>
          <a:xfrm>
            <a:off x="1295401" y="1590916"/>
            <a:ext cx="7696201" cy="1097755"/>
          </a:xfrm>
          <a:prstGeom prst="rect">
            <a:avLst/>
          </a:prstGeom>
        </p:spPr>
        <p:txBody>
          <a:bodyPr anchor="ctr" anchorCtr="0">
            <a:noAutofit/>
          </a:bodyPr>
          <a:lstStyle>
            <a:lvl1pPr>
              <a:defRPr sz="3200">
                <a:solidFill>
                  <a:schemeClr val="tx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371601" y="3414183"/>
            <a:ext cx="6248400" cy="682837"/>
          </a:xfrm>
          <a:prstGeom prst="rect">
            <a:avLst/>
          </a:prstGeo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a:xfrm>
            <a:off x="1371600" y="4746664"/>
            <a:ext cx="2133600" cy="272661"/>
          </a:xfrm>
          <a:prstGeom prst="rect">
            <a:avLst/>
          </a:prstGeom>
        </p:spPr>
        <p:txBody>
          <a:bodyPr/>
          <a:lstStyle>
            <a:lvl1pPr>
              <a:defRPr sz="800">
                <a:solidFill>
                  <a:schemeClr val="tx1"/>
                </a:solidFill>
              </a:defRPr>
            </a:lvl1pPr>
          </a:lstStyle>
          <a:p>
            <a:fld id="{017CEA31-1E47-B946-ACF4-F701B54B8ED5}" type="datetimeFigureOut">
              <a:rPr lang="en-US" smtClean="0">
                <a:solidFill>
                  <a:prstClr val="black"/>
                </a:solidFill>
              </a:rPr>
              <a:pPr/>
              <a:t>10/6/2016</a:t>
            </a:fld>
            <a:endParaRPr lang="en-US" dirty="0">
              <a:solidFill>
                <a:prstClr val="black"/>
              </a:solidFill>
            </a:endParaRPr>
          </a:p>
        </p:txBody>
      </p:sp>
      <p:sp>
        <p:nvSpPr>
          <p:cNvPr id="12" name="Footer Placeholder 4"/>
          <p:cNvSpPr>
            <a:spLocks noGrp="1"/>
          </p:cNvSpPr>
          <p:nvPr>
            <p:ph type="ftr" sz="quarter" idx="11"/>
          </p:nvPr>
        </p:nvSpPr>
        <p:spPr>
          <a:xfrm>
            <a:off x="1371601" y="4324632"/>
            <a:ext cx="2895600" cy="272661"/>
          </a:xfrm>
        </p:spPr>
        <p:txBody>
          <a:bodyPr/>
          <a:lstStyle>
            <a:lvl1pPr algn="l">
              <a:defRPr sz="800">
                <a:solidFill>
                  <a:schemeClr val="tx1"/>
                </a:solidFill>
              </a:defRPr>
            </a:lvl1pPr>
          </a:lstStyle>
          <a:p>
            <a:endParaRPr lang="en-US" dirty="0">
              <a:solidFill>
                <a:prstClr val="black"/>
              </a:solidFill>
            </a:endParaRPr>
          </a:p>
        </p:txBody>
      </p:sp>
      <p:pic>
        <p:nvPicPr>
          <p:cNvPr id="8" name="Picture 7" descr="tm_hcc_symbol_h_2_vector_4c.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903" y="-94838"/>
            <a:ext cx="2631099" cy="1441544"/>
          </a:xfrm>
          <a:prstGeom prst="rect">
            <a:avLst/>
          </a:prstGeom>
        </p:spPr>
      </p:pic>
      <p:pic>
        <p:nvPicPr>
          <p:cNvPr id="13" name="Picture 12" descr="tagline.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81800" y="502595"/>
            <a:ext cx="1850137" cy="289195"/>
          </a:xfrm>
          <a:prstGeom prst="rect">
            <a:avLst/>
          </a:prstGeom>
        </p:spPr>
      </p:pic>
    </p:spTree>
    <p:extLst>
      <p:ext uri="{BB962C8B-B14F-4D97-AF65-F5344CB8AC3E}">
        <p14:creationId xmlns:p14="http://schemas.microsoft.com/office/powerpoint/2010/main" val="2732450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90894"/>
            <a:ext cx="7772400" cy="101793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0220"/>
            <a:ext cx="7772400" cy="11206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E3B5B-773B-4191-8C00-FA5FE19E022A}"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165084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4968"/>
            <a:ext cx="4038600" cy="3379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4968"/>
            <a:ext cx="4038600" cy="3379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E3B5B-773B-4191-8C00-FA5FE19E022A}"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146910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5965"/>
            <a:ext cx="4040188" cy="478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24902"/>
            <a:ext cx="4040188" cy="2949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45965"/>
            <a:ext cx="4041775" cy="478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24902"/>
            <a:ext cx="4041775" cy="2949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E3B5B-773B-4191-8C00-FA5FE19E022A}" type="datetimeFigureOut">
              <a:rPr lang="en-US" smtClean="0"/>
              <a:t>10/6/2016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45623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E3B5B-773B-4191-8C00-FA5FE19E022A}" type="datetimeFigureOut">
              <a:rPr lang="en-US" smtClean="0"/>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129852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E3B5B-773B-4191-8C00-FA5FE19E022A}" type="datetimeFigureOut">
              <a:rPr lang="en-US" smtClean="0"/>
              <a:t>10/6/2016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090D3-1005-45FF-A7C2-465E2D26D16F}" type="slidenum">
              <a:rPr lang="en-US" smtClean="0"/>
              <a:t>‹#›</a:t>
            </a:fld>
            <a:endParaRPr lang="en-US"/>
          </a:p>
        </p:txBody>
      </p:sp>
    </p:spTree>
    <p:extLst>
      <p:ext uri="{BB962C8B-B14F-4D97-AF65-F5344CB8AC3E}">
        <p14:creationId xmlns:p14="http://schemas.microsoft.com/office/powerpoint/2010/main" val="1871708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2.xml"/><Relationship Id="rId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2.emf"/><Relationship Id="rId4" Type="http://schemas.openxmlformats.org/officeDocument/2006/relationships/slideLayout" Target="../slideLayouts/slideLayout4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547" y="0"/>
            <a:ext cx="9100457" cy="5137532"/>
          </a:xfrm>
          <a:prstGeom prst="rect">
            <a:avLst/>
          </a:prstGeom>
        </p:spPr>
      </p:pic>
      <p:sp>
        <p:nvSpPr>
          <p:cNvPr id="12" name="Rectangle 11"/>
          <p:cNvSpPr/>
          <p:nvPr/>
        </p:nvSpPr>
        <p:spPr bwMode="auto">
          <a:xfrm>
            <a:off x="0" y="1024255"/>
            <a:ext cx="9144000" cy="56903"/>
          </a:xfrm>
          <a:prstGeom prst="rect">
            <a:avLst/>
          </a:prstGeom>
          <a:gradFill flip="none" rotWithShape="1">
            <a:gsLst>
              <a:gs pos="0">
                <a:srgbClr val="003366"/>
              </a:gs>
              <a:gs pos="100000">
                <a:srgbClr val="009CE5"/>
              </a:gs>
              <a:gs pos="50000">
                <a:srgbClr val="0066CC"/>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p:txBody>
      </p:sp>
      <p:sp>
        <p:nvSpPr>
          <p:cNvPr id="13" name="Title Placeholder 1"/>
          <p:cNvSpPr>
            <a:spLocks noGrp="1"/>
          </p:cNvSpPr>
          <p:nvPr>
            <p:ph type="title"/>
          </p:nvPr>
        </p:nvSpPr>
        <p:spPr>
          <a:xfrm>
            <a:off x="457200" y="1"/>
            <a:ext cx="8229600" cy="1024255"/>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5" name="Picture 14" descr="tm_hcc_symbol_h_2_vector_4c.ai"/>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682" y="4612941"/>
            <a:ext cx="1176961" cy="644842"/>
          </a:xfrm>
          <a:prstGeom prst="rect">
            <a:avLst/>
          </a:prstGeom>
        </p:spPr>
      </p:pic>
      <p:sp>
        <p:nvSpPr>
          <p:cNvPr id="16" name="Footer Placeholder 4"/>
          <p:cNvSpPr>
            <a:spLocks noGrp="1"/>
          </p:cNvSpPr>
          <p:nvPr>
            <p:ph type="ftr" sz="quarter" idx="3"/>
          </p:nvPr>
        </p:nvSpPr>
        <p:spPr>
          <a:xfrm>
            <a:off x="3124200" y="4746665"/>
            <a:ext cx="2895600" cy="272661"/>
          </a:xfrm>
          <a:prstGeom prst="rect">
            <a:avLst/>
          </a:prstGeom>
        </p:spPr>
        <p:txBody>
          <a:bodyPr vert="horz" lIns="91440" tIns="45720" rIns="91440" bIns="45720" rtlCol="0" anchor="ctr"/>
          <a:lstStyle>
            <a:lvl1pPr algn="ctr">
              <a:defRPr sz="900">
                <a:solidFill>
                  <a:srgbClr val="6F6F6F"/>
                </a:solidFill>
              </a:defRPr>
            </a:lvl1pPr>
          </a:lstStyle>
          <a:p>
            <a:endParaRPr lang="en-US"/>
          </a:p>
        </p:txBody>
      </p:sp>
      <p:sp>
        <p:nvSpPr>
          <p:cNvPr id="17" name="Slide Number Placeholder 5"/>
          <p:cNvSpPr>
            <a:spLocks noGrp="1"/>
          </p:cNvSpPr>
          <p:nvPr>
            <p:ph type="sldNum" sz="quarter" idx="4"/>
          </p:nvPr>
        </p:nvSpPr>
        <p:spPr>
          <a:xfrm>
            <a:off x="457200" y="4746665"/>
            <a:ext cx="2133600" cy="272661"/>
          </a:xfrm>
          <a:prstGeom prst="rect">
            <a:avLst/>
          </a:prstGeom>
        </p:spPr>
        <p:txBody>
          <a:bodyPr vert="horz" lIns="91440" tIns="45720" rIns="91440" bIns="45720" rtlCol="0" anchor="ctr"/>
          <a:lstStyle>
            <a:lvl1pPr algn="l">
              <a:defRPr sz="900">
                <a:solidFill>
                  <a:srgbClr val="6F6F6F"/>
                </a:solidFill>
              </a:defRPr>
            </a:lvl1pPr>
          </a:lstStyle>
          <a:p>
            <a:fld id="{DF60158A-D6C2-4C27-B062-A4B517E464AD}" type="slidenum">
              <a:rPr lang="en-US" smtClean="0"/>
              <a:t>‹#›</a:t>
            </a:fld>
            <a:endParaRPr lang="en-US"/>
          </a:p>
        </p:txBody>
      </p:sp>
      <p:cxnSp>
        <p:nvCxnSpPr>
          <p:cNvPr id="18" name="Straight Connector 17"/>
          <p:cNvCxnSpPr/>
          <p:nvPr/>
        </p:nvCxnSpPr>
        <p:spPr bwMode="auto">
          <a:xfrm>
            <a:off x="0" y="4722954"/>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 Placeholder 2"/>
          <p:cNvSpPr>
            <a:spLocks noGrp="1"/>
          </p:cNvSpPr>
          <p:nvPr>
            <p:ph type="body" idx="1"/>
          </p:nvPr>
        </p:nvSpPr>
        <p:spPr>
          <a:xfrm>
            <a:off x="457200" y="1188068"/>
            <a:ext cx="8229600" cy="353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lang="en-US" sz="3000" kern="1200" dirty="0" smtClean="0">
          <a:solidFill>
            <a:schemeClr val="tx1"/>
          </a:solidFill>
          <a:latin typeface="Arial" panose="020B0604020202020204" pitchFamily="34" charset="0"/>
          <a:ea typeface="+mj-ea"/>
          <a:cs typeface="Arial" panose="020B0604020202020204" pitchFamily="34" charset="0"/>
        </a:defRPr>
      </a:lvl1pPr>
    </p:titleStyle>
    <p:bodyStyle>
      <a:lvl1pPr marL="288925" indent="-288925" algn="l" defTabSz="914400" rtl="0" eaLnBrk="1" latinLnBrk="0" hangingPunct="1">
        <a:spcBef>
          <a:spcPts val="600"/>
        </a:spcBef>
        <a:buClr>
          <a:srgbClr val="009ED6"/>
        </a:buClr>
        <a:buSzPct val="110000"/>
        <a:buFont typeface="Arial"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600"/>
        </a:spcBef>
        <a:buClr>
          <a:srgbClr val="009ED6"/>
        </a:buClr>
        <a:buFont typeface="Arial"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buClr>
          <a:srgbClr val="009ED6"/>
        </a:buClr>
        <a:buSzPct val="85000"/>
        <a:buFont typeface="Courier New" panose="02070309020205020404" pitchFamily="49" charset="0"/>
        <a:buChar char="o"/>
        <a:defRPr lang="en-US" sz="18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600"/>
        </a:spcBef>
        <a:buFont typeface="Arial" pitchFamily="34" charset="0"/>
        <a:buChar char="–"/>
        <a:defRPr lang="en-US" sz="14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600"/>
        </a:spcBef>
        <a:buFont typeface="Arial" pitchFamily="34" charset="0"/>
        <a:buChar char="»"/>
        <a:defRPr lang="en-US"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483"/>
            <a:ext cx="8229600" cy="85354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194967"/>
            <a:ext cx="8229600" cy="33794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46664"/>
            <a:ext cx="2133600" cy="273450"/>
          </a:xfrm>
          <a:prstGeom prst="rect">
            <a:avLst/>
          </a:prstGeom>
        </p:spPr>
        <p:txBody>
          <a:bodyPr vert="horz" lIns="91440" tIns="45720" rIns="91440" bIns="45720" rtlCol="0" anchor="ctr"/>
          <a:lstStyle>
            <a:lvl1pPr algn="l">
              <a:defRPr sz="1200">
                <a:solidFill>
                  <a:schemeClr val="tx1">
                    <a:tint val="75000"/>
                  </a:schemeClr>
                </a:solidFill>
              </a:defRPr>
            </a:lvl1pPr>
          </a:lstStyle>
          <a:p>
            <a:fld id="{689E3B5B-773B-4191-8C00-FA5FE19E022A}" type="datetimeFigureOut">
              <a:rPr lang="en-US" smtClean="0"/>
              <a:t>10/6/2016</a:t>
            </a:fld>
            <a:endParaRPr lang="en-US"/>
          </a:p>
        </p:txBody>
      </p:sp>
      <p:sp>
        <p:nvSpPr>
          <p:cNvPr id="5" name="Footer Placeholder 4"/>
          <p:cNvSpPr>
            <a:spLocks noGrp="1"/>
          </p:cNvSpPr>
          <p:nvPr>
            <p:ph type="ftr" sz="quarter" idx="3"/>
          </p:nvPr>
        </p:nvSpPr>
        <p:spPr>
          <a:xfrm>
            <a:off x="3124200" y="4746664"/>
            <a:ext cx="2895600" cy="2734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46664"/>
            <a:ext cx="2133600" cy="273450"/>
          </a:xfrm>
          <a:prstGeom prst="rect">
            <a:avLst/>
          </a:prstGeom>
        </p:spPr>
        <p:txBody>
          <a:bodyPr vert="horz" lIns="91440" tIns="45720" rIns="91440" bIns="45720" rtlCol="0" anchor="ctr"/>
          <a:lstStyle>
            <a:lvl1pPr algn="r">
              <a:defRPr sz="1200">
                <a:solidFill>
                  <a:schemeClr val="tx1">
                    <a:tint val="75000"/>
                  </a:schemeClr>
                </a:solidFill>
              </a:defRPr>
            </a:lvl1pPr>
          </a:lstStyle>
          <a:p>
            <a:fld id="{526090D3-1005-45FF-A7C2-465E2D26D16F}" type="slidenum">
              <a:rPr lang="en-US" smtClean="0"/>
              <a:t>‹#›</a:t>
            </a:fld>
            <a:endParaRPr lang="en-US"/>
          </a:p>
        </p:txBody>
      </p:sp>
    </p:spTree>
    <p:extLst>
      <p:ext uri="{BB962C8B-B14F-4D97-AF65-F5344CB8AC3E}">
        <p14:creationId xmlns:p14="http://schemas.microsoft.com/office/powerpoint/2010/main" val="31242749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
            <a:ext cx="8229600" cy="103104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88070"/>
            <a:ext cx="8229600" cy="353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4746667"/>
            <a:ext cx="2895600" cy="272661"/>
          </a:xfrm>
          <a:prstGeom prst="rect">
            <a:avLst/>
          </a:prstGeom>
        </p:spPr>
        <p:txBody>
          <a:bodyPr vert="horz" lIns="91440" tIns="45720" rIns="91440" bIns="45720" rtlCol="0" anchor="ctr"/>
          <a:lstStyle>
            <a:lvl1pPr algn="ctr">
              <a:defRPr sz="900">
                <a:solidFill>
                  <a:srgbClr val="6F6F6F"/>
                </a:solidFill>
              </a:defRPr>
            </a:lvl1pPr>
          </a:lstStyle>
          <a:p>
            <a:r>
              <a:rPr lang="en-US" smtClean="0"/>
              <a:t>Company Confidential – Not for Distribution</a:t>
            </a:r>
            <a:endParaRPr lang="en-US" dirty="0"/>
          </a:p>
        </p:txBody>
      </p:sp>
      <p:sp>
        <p:nvSpPr>
          <p:cNvPr id="6" name="Slide Number Placeholder 5"/>
          <p:cNvSpPr>
            <a:spLocks noGrp="1"/>
          </p:cNvSpPr>
          <p:nvPr>
            <p:ph type="sldNum" sz="quarter" idx="4"/>
          </p:nvPr>
        </p:nvSpPr>
        <p:spPr>
          <a:xfrm>
            <a:off x="457200" y="4746667"/>
            <a:ext cx="2133600" cy="272661"/>
          </a:xfrm>
          <a:prstGeom prst="rect">
            <a:avLst/>
          </a:prstGeom>
        </p:spPr>
        <p:txBody>
          <a:bodyPr vert="horz" lIns="91440" tIns="45720" rIns="91440" bIns="45720" rtlCol="0" anchor="ctr"/>
          <a:lstStyle>
            <a:lvl1pPr algn="l">
              <a:defRPr sz="900">
                <a:solidFill>
                  <a:srgbClr val="6F6F6F"/>
                </a:solidFill>
              </a:defRPr>
            </a:lvl1pPr>
          </a:lstStyle>
          <a:p>
            <a:fld id="{E0AEB02C-9DC1-FF4E-B5FA-B70E6A938B77}" type="slidenum">
              <a:rPr lang="en-US" smtClean="0"/>
              <a:pPr/>
              <a:t>‹#›</a:t>
            </a:fld>
            <a:endParaRPr lang="en-US" dirty="0"/>
          </a:p>
        </p:txBody>
      </p:sp>
      <p:sp>
        <p:nvSpPr>
          <p:cNvPr id="8" name="Rectangle 7"/>
          <p:cNvSpPr/>
          <p:nvPr/>
        </p:nvSpPr>
        <p:spPr bwMode="auto">
          <a:xfrm>
            <a:off x="0" y="1024255"/>
            <a:ext cx="9144000" cy="56903"/>
          </a:xfrm>
          <a:prstGeom prst="rect">
            <a:avLst/>
          </a:prstGeom>
          <a:gradFill flip="none" rotWithShape="1">
            <a:gsLst>
              <a:gs pos="0">
                <a:srgbClr val="003366"/>
              </a:gs>
              <a:gs pos="100000">
                <a:srgbClr val="009CE5"/>
              </a:gs>
              <a:gs pos="50000">
                <a:srgbClr val="0066CC"/>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p:txBody>
      </p:sp>
      <p:pic>
        <p:nvPicPr>
          <p:cNvPr id="10" name="Picture 9" descr="tm_hcc_symbol_h_2_vector_4c.ai"/>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26686" y="4605354"/>
            <a:ext cx="1176961" cy="644842"/>
          </a:xfrm>
          <a:prstGeom prst="rect">
            <a:avLst/>
          </a:prstGeom>
        </p:spPr>
      </p:pic>
      <p:cxnSp>
        <p:nvCxnSpPr>
          <p:cNvPr id="11" name="Straight Connector 10"/>
          <p:cNvCxnSpPr/>
          <p:nvPr/>
        </p:nvCxnSpPr>
        <p:spPr bwMode="auto">
          <a:xfrm>
            <a:off x="0" y="4722954"/>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691791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iming>
    <p:tnLst>
      <p:par>
        <p:cTn id="1" dur="indefinite" restart="never" nodeType="tmRoot"/>
      </p:par>
    </p:tnLst>
  </p:timing>
  <p:hf hdr="0" dt="0"/>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288925" indent="-288925" algn="l" defTabSz="457200" rtl="0" eaLnBrk="1" latinLnBrk="0" hangingPunct="1">
        <a:spcBef>
          <a:spcPts val="600"/>
        </a:spcBef>
        <a:buClr>
          <a:srgbClr val="009CE5"/>
        </a:buClr>
        <a:buSzPct val="110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600"/>
        </a:spcBef>
        <a:buClr>
          <a:srgbClr val="009CE5"/>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buClr>
          <a:srgbClr val="009CE5"/>
        </a:buClr>
        <a:buSzPct val="85000"/>
        <a:buFont typeface="Courier New"/>
        <a:buChar char="o"/>
        <a:defRPr sz="1800" kern="1200">
          <a:solidFill>
            <a:schemeClr val="tx1"/>
          </a:solidFill>
          <a:latin typeface="+mn-lt"/>
          <a:ea typeface="+mn-ea"/>
          <a:cs typeface="+mn-cs"/>
        </a:defRPr>
      </a:lvl3pPr>
      <a:lvl4pPr marL="1600200" indent="-228600" algn="l" defTabSz="457200" rtl="0" eaLnBrk="1" latinLnBrk="0" hangingPunct="1">
        <a:spcBef>
          <a:spcPts val="600"/>
        </a:spcBef>
        <a:buClr>
          <a:srgbClr val="009CE5"/>
        </a:buClr>
        <a:buFont typeface="Lucida Grande"/>
        <a:buChar char="»"/>
        <a:defRPr sz="1400" kern="1200">
          <a:solidFill>
            <a:schemeClr val="tx1"/>
          </a:solidFill>
          <a:latin typeface="+mn-lt"/>
          <a:ea typeface="+mn-ea"/>
          <a:cs typeface="+mn-cs"/>
        </a:defRPr>
      </a:lvl4pPr>
      <a:lvl5pPr marL="2114550" indent="-285750" algn="l" defTabSz="457200" rtl="0" eaLnBrk="1" latinLnBrk="0" hangingPunct="1">
        <a:spcBef>
          <a:spcPts val="600"/>
        </a:spcBef>
        <a:buClr>
          <a:srgbClr val="009CE5"/>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4"/>
            <a:ext cx="8229600" cy="103104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2"/>
          <p:cNvSpPr>
            <a:spLocks noGrp="1"/>
          </p:cNvSpPr>
          <p:nvPr>
            <p:ph type="body" idx="1"/>
          </p:nvPr>
        </p:nvSpPr>
        <p:spPr>
          <a:xfrm>
            <a:off x="457200" y="1188071"/>
            <a:ext cx="8229600" cy="353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2158534"/>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hf hdr="0" dt="0"/>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9CE5"/>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009CE5"/>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009CE5"/>
        </a:buClr>
        <a:buFont typeface="Courier New"/>
        <a:buChar char="o"/>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9CE5"/>
        </a:buClr>
        <a:buFont typeface="Lucida Grande"/>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9CE5"/>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545" y="0"/>
            <a:ext cx="9100457" cy="5137532"/>
          </a:xfrm>
          <a:prstGeom prst="rect">
            <a:avLst/>
          </a:prstGeom>
        </p:spPr>
      </p:pic>
      <p:sp>
        <p:nvSpPr>
          <p:cNvPr id="12" name="Rectangle 11"/>
          <p:cNvSpPr/>
          <p:nvPr/>
        </p:nvSpPr>
        <p:spPr bwMode="auto">
          <a:xfrm>
            <a:off x="0" y="1024255"/>
            <a:ext cx="9144000" cy="56903"/>
          </a:xfrm>
          <a:prstGeom prst="rect">
            <a:avLst/>
          </a:prstGeom>
          <a:gradFill flip="none" rotWithShape="1">
            <a:gsLst>
              <a:gs pos="0">
                <a:srgbClr val="003366"/>
              </a:gs>
              <a:gs pos="100000">
                <a:srgbClr val="009CE5"/>
              </a:gs>
              <a:gs pos="50000">
                <a:srgbClr val="0066CC"/>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p:txBody>
      </p:sp>
      <p:sp>
        <p:nvSpPr>
          <p:cNvPr id="13" name="Title Placeholder 1"/>
          <p:cNvSpPr>
            <a:spLocks noGrp="1"/>
          </p:cNvSpPr>
          <p:nvPr>
            <p:ph type="title"/>
          </p:nvPr>
        </p:nvSpPr>
        <p:spPr>
          <a:xfrm>
            <a:off x="457200" y="0"/>
            <a:ext cx="8229600" cy="1024255"/>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5" name="Picture 14" descr="tm_hcc_symbol_h_2_vector_4c.ai"/>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680" y="4612941"/>
            <a:ext cx="1176961" cy="644842"/>
          </a:xfrm>
          <a:prstGeom prst="rect">
            <a:avLst/>
          </a:prstGeom>
        </p:spPr>
      </p:pic>
      <p:sp>
        <p:nvSpPr>
          <p:cNvPr id="16" name="Footer Placeholder 4"/>
          <p:cNvSpPr>
            <a:spLocks noGrp="1"/>
          </p:cNvSpPr>
          <p:nvPr>
            <p:ph type="ftr" sz="quarter" idx="3"/>
          </p:nvPr>
        </p:nvSpPr>
        <p:spPr>
          <a:xfrm>
            <a:off x="3124200" y="4746664"/>
            <a:ext cx="2895600" cy="272661"/>
          </a:xfrm>
          <a:prstGeom prst="rect">
            <a:avLst/>
          </a:prstGeom>
        </p:spPr>
        <p:txBody>
          <a:bodyPr vert="horz" lIns="91440" tIns="45720" rIns="91440" bIns="45720" rtlCol="0" anchor="ctr"/>
          <a:lstStyle>
            <a:lvl1pPr algn="ctr">
              <a:defRPr sz="900">
                <a:solidFill>
                  <a:srgbClr val="6F6F6F"/>
                </a:solidFill>
              </a:defRPr>
            </a:lvl1pPr>
          </a:lstStyle>
          <a:p>
            <a:endParaRPr lang="en-US"/>
          </a:p>
        </p:txBody>
      </p:sp>
      <p:sp>
        <p:nvSpPr>
          <p:cNvPr id="17" name="Slide Number Placeholder 5"/>
          <p:cNvSpPr>
            <a:spLocks noGrp="1"/>
          </p:cNvSpPr>
          <p:nvPr>
            <p:ph type="sldNum" sz="quarter" idx="4"/>
          </p:nvPr>
        </p:nvSpPr>
        <p:spPr>
          <a:xfrm>
            <a:off x="457200" y="4746664"/>
            <a:ext cx="2133600" cy="272661"/>
          </a:xfrm>
          <a:prstGeom prst="rect">
            <a:avLst/>
          </a:prstGeom>
        </p:spPr>
        <p:txBody>
          <a:bodyPr vert="horz" lIns="91440" tIns="45720" rIns="91440" bIns="45720" rtlCol="0" anchor="ctr"/>
          <a:lstStyle>
            <a:lvl1pPr algn="l">
              <a:defRPr sz="900">
                <a:solidFill>
                  <a:srgbClr val="6F6F6F"/>
                </a:solidFill>
              </a:defRPr>
            </a:lvl1pPr>
          </a:lstStyle>
          <a:p>
            <a:fld id="{DF60158A-D6C2-4C27-B062-A4B517E464AD}" type="slidenum">
              <a:rPr lang="en-US" smtClean="0"/>
              <a:t>‹#›</a:t>
            </a:fld>
            <a:endParaRPr lang="en-US"/>
          </a:p>
        </p:txBody>
      </p:sp>
      <p:cxnSp>
        <p:nvCxnSpPr>
          <p:cNvPr id="18" name="Straight Connector 17"/>
          <p:cNvCxnSpPr/>
          <p:nvPr/>
        </p:nvCxnSpPr>
        <p:spPr bwMode="auto">
          <a:xfrm>
            <a:off x="0" y="4722954"/>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 Placeholder 2"/>
          <p:cNvSpPr>
            <a:spLocks noGrp="1"/>
          </p:cNvSpPr>
          <p:nvPr>
            <p:ph type="body" idx="1"/>
          </p:nvPr>
        </p:nvSpPr>
        <p:spPr>
          <a:xfrm>
            <a:off x="457200" y="1188067"/>
            <a:ext cx="8229600" cy="353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6"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lang="en-US" sz="3000" kern="1200" dirty="0" smtClean="0">
          <a:solidFill>
            <a:schemeClr val="tx1"/>
          </a:solidFill>
          <a:latin typeface="Arial" panose="020B0604020202020204" pitchFamily="34" charset="0"/>
          <a:ea typeface="+mj-ea"/>
          <a:cs typeface="Arial" panose="020B0604020202020204" pitchFamily="34" charset="0"/>
        </a:defRPr>
      </a:lvl1pPr>
    </p:titleStyle>
    <p:bodyStyle>
      <a:lvl1pPr marL="288925" indent="-288925" algn="l" defTabSz="914400" rtl="0" eaLnBrk="1" latinLnBrk="0" hangingPunct="1">
        <a:spcBef>
          <a:spcPts val="600"/>
        </a:spcBef>
        <a:buClr>
          <a:srgbClr val="009ED6"/>
        </a:buClr>
        <a:buSzPct val="110000"/>
        <a:buFont typeface="Arial"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600"/>
        </a:spcBef>
        <a:buClr>
          <a:srgbClr val="009ED6"/>
        </a:buClr>
        <a:buFont typeface="Arial"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buClr>
          <a:srgbClr val="009ED6"/>
        </a:buClr>
        <a:buSzPct val="85000"/>
        <a:buFont typeface="Courier New" panose="02070309020205020404" pitchFamily="49" charset="0"/>
        <a:buChar char="o"/>
        <a:defRPr lang="en-US" sz="18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600"/>
        </a:spcBef>
        <a:buFont typeface="Arial" pitchFamily="34" charset="0"/>
        <a:buChar char="–"/>
        <a:defRPr lang="en-US" sz="14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600"/>
        </a:spcBef>
        <a:buFont typeface="Arial" pitchFamily="34" charset="0"/>
        <a:buChar char="»"/>
        <a:defRPr lang="en-US"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483"/>
            <a:ext cx="8229600" cy="85354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194966"/>
            <a:ext cx="8229600" cy="33794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46664"/>
            <a:ext cx="2133600" cy="273450"/>
          </a:xfrm>
          <a:prstGeom prst="rect">
            <a:avLst/>
          </a:prstGeom>
        </p:spPr>
        <p:txBody>
          <a:bodyPr vert="horz" lIns="91440" tIns="45720" rIns="91440" bIns="45720" rtlCol="0" anchor="ctr"/>
          <a:lstStyle>
            <a:lvl1pPr algn="l">
              <a:defRPr sz="1200">
                <a:solidFill>
                  <a:schemeClr val="tx1">
                    <a:tint val="75000"/>
                  </a:schemeClr>
                </a:solidFill>
              </a:defRPr>
            </a:lvl1pPr>
          </a:lstStyle>
          <a:p>
            <a:fld id="{689E3B5B-773B-4191-8C00-FA5FE19E022A}" type="datetimeFigureOut">
              <a:rPr lang="en-US" smtClean="0"/>
              <a:t>10/6/2016</a:t>
            </a:fld>
            <a:endParaRPr lang="en-US"/>
          </a:p>
        </p:txBody>
      </p:sp>
      <p:sp>
        <p:nvSpPr>
          <p:cNvPr id="5" name="Footer Placeholder 4"/>
          <p:cNvSpPr>
            <a:spLocks noGrp="1"/>
          </p:cNvSpPr>
          <p:nvPr>
            <p:ph type="ftr" sz="quarter" idx="3"/>
          </p:nvPr>
        </p:nvSpPr>
        <p:spPr>
          <a:xfrm>
            <a:off x="3124200" y="4746664"/>
            <a:ext cx="2895600" cy="2734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46664"/>
            <a:ext cx="2133600" cy="273450"/>
          </a:xfrm>
          <a:prstGeom prst="rect">
            <a:avLst/>
          </a:prstGeom>
        </p:spPr>
        <p:txBody>
          <a:bodyPr vert="horz" lIns="91440" tIns="45720" rIns="91440" bIns="45720" rtlCol="0" anchor="ctr"/>
          <a:lstStyle>
            <a:lvl1pPr algn="r">
              <a:defRPr sz="1200">
                <a:solidFill>
                  <a:schemeClr val="tx1">
                    <a:tint val="75000"/>
                  </a:schemeClr>
                </a:solidFill>
              </a:defRPr>
            </a:lvl1pPr>
          </a:lstStyle>
          <a:p>
            <a:fld id="{526090D3-1005-45FF-A7C2-465E2D26D16F}" type="slidenum">
              <a:rPr lang="en-US" smtClean="0"/>
              <a:t>‹#›</a:t>
            </a:fld>
            <a:endParaRPr lang="en-US"/>
          </a:p>
        </p:txBody>
      </p:sp>
    </p:spTree>
    <p:extLst>
      <p:ext uri="{BB962C8B-B14F-4D97-AF65-F5344CB8AC3E}">
        <p14:creationId xmlns:p14="http://schemas.microsoft.com/office/powerpoint/2010/main" val="31242749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
            <a:ext cx="8229600" cy="103104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88069"/>
            <a:ext cx="8229600" cy="353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4746666"/>
            <a:ext cx="2895600" cy="272661"/>
          </a:xfrm>
          <a:prstGeom prst="rect">
            <a:avLst/>
          </a:prstGeom>
        </p:spPr>
        <p:txBody>
          <a:bodyPr vert="horz" lIns="91440" tIns="45720" rIns="91440" bIns="45720" rtlCol="0" anchor="ctr"/>
          <a:lstStyle>
            <a:lvl1pPr algn="ctr">
              <a:defRPr sz="900">
                <a:solidFill>
                  <a:srgbClr val="6F6F6F"/>
                </a:solidFill>
              </a:defRPr>
            </a:lvl1pPr>
          </a:lstStyle>
          <a:p>
            <a:r>
              <a:rPr lang="en-US" smtClean="0"/>
              <a:t>Company Confidential – Not for Distribution</a:t>
            </a:r>
            <a:endParaRPr lang="en-US" dirty="0"/>
          </a:p>
        </p:txBody>
      </p:sp>
      <p:sp>
        <p:nvSpPr>
          <p:cNvPr id="6" name="Slide Number Placeholder 5"/>
          <p:cNvSpPr>
            <a:spLocks noGrp="1"/>
          </p:cNvSpPr>
          <p:nvPr>
            <p:ph type="sldNum" sz="quarter" idx="4"/>
          </p:nvPr>
        </p:nvSpPr>
        <p:spPr>
          <a:xfrm>
            <a:off x="457200" y="4746666"/>
            <a:ext cx="2133600" cy="272661"/>
          </a:xfrm>
          <a:prstGeom prst="rect">
            <a:avLst/>
          </a:prstGeom>
        </p:spPr>
        <p:txBody>
          <a:bodyPr vert="horz" lIns="91440" tIns="45720" rIns="91440" bIns="45720" rtlCol="0" anchor="ctr"/>
          <a:lstStyle>
            <a:lvl1pPr algn="l">
              <a:defRPr sz="900">
                <a:solidFill>
                  <a:srgbClr val="6F6F6F"/>
                </a:solidFill>
              </a:defRPr>
            </a:lvl1pPr>
          </a:lstStyle>
          <a:p>
            <a:fld id="{E0AEB02C-9DC1-FF4E-B5FA-B70E6A938B77}" type="slidenum">
              <a:rPr lang="en-US" smtClean="0"/>
              <a:pPr/>
              <a:t>‹#›</a:t>
            </a:fld>
            <a:endParaRPr lang="en-US" dirty="0"/>
          </a:p>
        </p:txBody>
      </p:sp>
      <p:sp>
        <p:nvSpPr>
          <p:cNvPr id="8" name="Rectangle 7"/>
          <p:cNvSpPr/>
          <p:nvPr/>
        </p:nvSpPr>
        <p:spPr bwMode="auto">
          <a:xfrm>
            <a:off x="0" y="1024255"/>
            <a:ext cx="9144000" cy="56903"/>
          </a:xfrm>
          <a:prstGeom prst="rect">
            <a:avLst/>
          </a:prstGeom>
          <a:gradFill flip="none" rotWithShape="1">
            <a:gsLst>
              <a:gs pos="0">
                <a:srgbClr val="003366"/>
              </a:gs>
              <a:gs pos="100000">
                <a:srgbClr val="009CE5"/>
              </a:gs>
              <a:gs pos="50000">
                <a:srgbClr val="0066CC"/>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p:txBody>
      </p:sp>
      <p:pic>
        <p:nvPicPr>
          <p:cNvPr id="10" name="Picture 9" descr="tm_hcc_symbol_h_2_vector_4c.ai"/>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26684" y="4605354"/>
            <a:ext cx="1176961" cy="644842"/>
          </a:xfrm>
          <a:prstGeom prst="rect">
            <a:avLst/>
          </a:prstGeom>
        </p:spPr>
      </p:pic>
      <p:cxnSp>
        <p:nvCxnSpPr>
          <p:cNvPr id="11" name="Straight Connector 10"/>
          <p:cNvCxnSpPr/>
          <p:nvPr/>
        </p:nvCxnSpPr>
        <p:spPr bwMode="auto">
          <a:xfrm>
            <a:off x="0" y="4722954"/>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6917913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timing>
    <p:tnLst>
      <p:par>
        <p:cTn id="1" dur="indefinite" restart="never" nodeType="tmRoot"/>
      </p:par>
    </p:tnLst>
  </p:timing>
  <p:hf hdr="0" dt="0"/>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288925" indent="-288925" algn="l" defTabSz="457200" rtl="0" eaLnBrk="1" latinLnBrk="0" hangingPunct="1">
        <a:spcBef>
          <a:spcPts val="600"/>
        </a:spcBef>
        <a:buClr>
          <a:srgbClr val="009CE5"/>
        </a:buClr>
        <a:buSzPct val="110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600"/>
        </a:spcBef>
        <a:buClr>
          <a:srgbClr val="009CE5"/>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buClr>
          <a:srgbClr val="009CE5"/>
        </a:buClr>
        <a:buSzPct val="85000"/>
        <a:buFont typeface="Courier New"/>
        <a:buChar char="o"/>
        <a:defRPr sz="1800" kern="1200">
          <a:solidFill>
            <a:schemeClr val="tx1"/>
          </a:solidFill>
          <a:latin typeface="+mn-lt"/>
          <a:ea typeface="+mn-ea"/>
          <a:cs typeface="+mn-cs"/>
        </a:defRPr>
      </a:lvl3pPr>
      <a:lvl4pPr marL="1600200" indent="-228600" algn="l" defTabSz="457200" rtl="0" eaLnBrk="1" latinLnBrk="0" hangingPunct="1">
        <a:spcBef>
          <a:spcPts val="600"/>
        </a:spcBef>
        <a:buClr>
          <a:srgbClr val="009CE5"/>
        </a:buClr>
        <a:buFont typeface="Lucida Grande"/>
        <a:buChar char="»"/>
        <a:defRPr sz="1400" kern="1200">
          <a:solidFill>
            <a:schemeClr val="tx1"/>
          </a:solidFill>
          <a:latin typeface="+mn-lt"/>
          <a:ea typeface="+mn-ea"/>
          <a:cs typeface="+mn-cs"/>
        </a:defRPr>
      </a:lvl4pPr>
      <a:lvl5pPr marL="2114550" indent="-285750" algn="l" defTabSz="457200" rtl="0" eaLnBrk="1" latinLnBrk="0" hangingPunct="1">
        <a:spcBef>
          <a:spcPts val="600"/>
        </a:spcBef>
        <a:buClr>
          <a:srgbClr val="009CE5"/>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
            <a:ext cx="8229600" cy="103104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2"/>
          <p:cNvSpPr>
            <a:spLocks noGrp="1"/>
          </p:cNvSpPr>
          <p:nvPr>
            <p:ph type="body" idx="1"/>
          </p:nvPr>
        </p:nvSpPr>
        <p:spPr>
          <a:xfrm>
            <a:off x="457200" y="1188070"/>
            <a:ext cx="8229600" cy="353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2158534"/>
      </p:ext>
    </p:extLst>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hf hdr="0" dt="0"/>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9CE5"/>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009CE5"/>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009CE5"/>
        </a:buClr>
        <a:buFont typeface="Courier New"/>
        <a:buChar char="o"/>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9CE5"/>
        </a:buClr>
        <a:buFont typeface="Lucida Grande"/>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9CE5"/>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
            <a:ext cx="8229600" cy="103104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88069"/>
            <a:ext cx="8229600" cy="353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4746666"/>
            <a:ext cx="2895600" cy="272661"/>
          </a:xfrm>
          <a:prstGeom prst="rect">
            <a:avLst/>
          </a:prstGeom>
        </p:spPr>
        <p:txBody>
          <a:bodyPr vert="horz" lIns="91440" tIns="45720" rIns="91440" bIns="45720" rtlCol="0" anchor="ctr"/>
          <a:lstStyle>
            <a:lvl1pPr algn="ctr">
              <a:defRPr sz="900">
                <a:solidFill>
                  <a:srgbClr val="6F6F6F"/>
                </a:solidFill>
              </a:defRPr>
            </a:lvl1pPr>
          </a:lstStyle>
          <a:p>
            <a:r>
              <a:rPr lang="en-US" smtClean="0"/>
              <a:t>Company Confidential – Not for Distribution</a:t>
            </a:r>
            <a:endParaRPr lang="en-US" dirty="0"/>
          </a:p>
        </p:txBody>
      </p:sp>
      <p:sp>
        <p:nvSpPr>
          <p:cNvPr id="6" name="Slide Number Placeholder 5"/>
          <p:cNvSpPr>
            <a:spLocks noGrp="1"/>
          </p:cNvSpPr>
          <p:nvPr>
            <p:ph type="sldNum" sz="quarter" idx="4"/>
          </p:nvPr>
        </p:nvSpPr>
        <p:spPr>
          <a:xfrm>
            <a:off x="457200" y="4746666"/>
            <a:ext cx="2133600" cy="272661"/>
          </a:xfrm>
          <a:prstGeom prst="rect">
            <a:avLst/>
          </a:prstGeom>
        </p:spPr>
        <p:txBody>
          <a:bodyPr vert="horz" lIns="91440" tIns="45720" rIns="91440" bIns="45720" rtlCol="0" anchor="ctr"/>
          <a:lstStyle>
            <a:lvl1pPr algn="l">
              <a:defRPr sz="900">
                <a:solidFill>
                  <a:srgbClr val="6F6F6F"/>
                </a:solidFill>
              </a:defRPr>
            </a:lvl1pPr>
          </a:lstStyle>
          <a:p>
            <a:fld id="{E0AEB02C-9DC1-FF4E-B5FA-B70E6A938B77}" type="slidenum">
              <a:rPr lang="en-US" smtClean="0"/>
              <a:pPr/>
              <a:t>‹#›</a:t>
            </a:fld>
            <a:endParaRPr lang="en-US" dirty="0"/>
          </a:p>
        </p:txBody>
      </p:sp>
      <p:sp>
        <p:nvSpPr>
          <p:cNvPr id="8" name="Rectangle 7"/>
          <p:cNvSpPr/>
          <p:nvPr/>
        </p:nvSpPr>
        <p:spPr bwMode="auto">
          <a:xfrm>
            <a:off x="0" y="1024255"/>
            <a:ext cx="9144000" cy="56903"/>
          </a:xfrm>
          <a:prstGeom prst="rect">
            <a:avLst/>
          </a:prstGeom>
          <a:gradFill flip="none" rotWithShape="1">
            <a:gsLst>
              <a:gs pos="0">
                <a:srgbClr val="003366"/>
              </a:gs>
              <a:gs pos="100000">
                <a:srgbClr val="009CE5"/>
              </a:gs>
              <a:gs pos="50000">
                <a:srgbClr val="0066CC"/>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prstClr val="black"/>
              </a:solidFill>
              <a:ea typeface="ＭＳ Ｐゴシック" charset="0"/>
            </a:endParaRPr>
          </a:p>
        </p:txBody>
      </p:sp>
      <p:pic>
        <p:nvPicPr>
          <p:cNvPr id="10" name="Picture 9" descr="tm_hcc_symbol_h_2_vector_4c.ai"/>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26684" y="4605354"/>
            <a:ext cx="1176961" cy="644842"/>
          </a:xfrm>
          <a:prstGeom prst="rect">
            <a:avLst/>
          </a:prstGeom>
        </p:spPr>
      </p:pic>
      <p:cxnSp>
        <p:nvCxnSpPr>
          <p:cNvPr id="11" name="Straight Connector 10"/>
          <p:cNvCxnSpPr/>
          <p:nvPr/>
        </p:nvCxnSpPr>
        <p:spPr bwMode="auto">
          <a:xfrm>
            <a:off x="0" y="4722954"/>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29980914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timing>
    <p:tnLst>
      <p:par>
        <p:cTn id="1" dur="indefinite" restart="never" nodeType="tmRoot"/>
      </p:par>
    </p:tnLst>
  </p:timing>
  <p:hf hdr="0" dt="0"/>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288925" indent="-288925" algn="l" defTabSz="457200" rtl="0" eaLnBrk="1" latinLnBrk="0" hangingPunct="1">
        <a:spcBef>
          <a:spcPts val="600"/>
        </a:spcBef>
        <a:buClr>
          <a:srgbClr val="009CE5"/>
        </a:buClr>
        <a:buSzPct val="110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600"/>
        </a:spcBef>
        <a:buClr>
          <a:srgbClr val="009CE5"/>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buClr>
          <a:srgbClr val="009CE5"/>
        </a:buClr>
        <a:buSzPct val="85000"/>
        <a:buFont typeface="Courier New"/>
        <a:buChar char="o"/>
        <a:defRPr sz="1800" kern="1200">
          <a:solidFill>
            <a:schemeClr val="tx1"/>
          </a:solidFill>
          <a:latin typeface="+mn-lt"/>
          <a:ea typeface="+mn-ea"/>
          <a:cs typeface="+mn-cs"/>
        </a:defRPr>
      </a:lvl3pPr>
      <a:lvl4pPr marL="1600200" indent="-228600" algn="l" defTabSz="457200" rtl="0" eaLnBrk="1" latinLnBrk="0" hangingPunct="1">
        <a:spcBef>
          <a:spcPts val="600"/>
        </a:spcBef>
        <a:buClr>
          <a:srgbClr val="009CE5"/>
        </a:buClr>
        <a:buFont typeface="Lucida Grande"/>
        <a:buChar char="»"/>
        <a:defRPr sz="1400" kern="1200">
          <a:solidFill>
            <a:schemeClr val="tx1"/>
          </a:solidFill>
          <a:latin typeface="+mn-lt"/>
          <a:ea typeface="+mn-ea"/>
          <a:cs typeface="+mn-cs"/>
        </a:defRPr>
      </a:lvl4pPr>
      <a:lvl5pPr marL="2114550" indent="-285750" algn="l" defTabSz="457200" rtl="0" eaLnBrk="1" latinLnBrk="0" hangingPunct="1">
        <a:spcBef>
          <a:spcPts val="600"/>
        </a:spcBef>
        <a:buClr>
          <a:srgbClr val="009CE5"/>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source=images&amp;cd=&amp;cad=rja&amp;uact=8&amp;ved=0ahUKEwivqJvN8OnOAhXBKiYKHZ6_BMcQjRwIBw&amp;url=http://bpaa.com/ecbcc&amp;bvm=bv.131286987,d.cGc&amp;psig=AFQjCNHSDyHXb_f4jHNIICwZNNDb017_-A&amp;ust=1472671930880962" TargetMode="External"/><Relationship Id="rId1" Type="http://schemas.openxmlformats.org/officeDocument/2006/relationships/slideLayout" Target="../slideLayouts/slideLayout22.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jpeg"/><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8.jpeg"/><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3.jpeg"/><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3.jpeg"/><Relationship Id="rId7" Type="http://schemas.openxmlformats.org/officeDocument/2006/relationships/diagramColors" Target="../diagrams/colors9.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3.jpeg"/><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3.jpeg"/><Relationship Id="rId2" Type="http://schemas.openxmlformats.org/officeDocument/2006/relationships/diagramData" Target="../diagrams/data12.xml"/><Relationship Id="rId1" Type="http://schemas.openxmlformats.org/officeDocument/2006/relationships/slideLayout" Target="../slideLayouts/slideLayout1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arcbrokers.com/products/employment-practices-liability-insurance" TargetMode="Externa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3.xml"/><Relationship Id="rId7" Type="http://schemas.openxmlformats.org/officeDocument/2006/relationships/image" Target="../media/image42.jpeg"/><Relationship Id="rId2" Type="http://schemas.openxmlformats.org/officeDocument/2006/relationships/diagramData" Target="../diagrams/data13.xml"/><Relationship Id="rId1" Type="http://schemas.openxmlformats.org/officeDocument/2006/relationships/slideLayout" Target="../slideLayouts/slideLayout1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14.xml"/><Relationship Id="rId7" Type="http://schemas.openxmlformats.org/officeDocument/2006/relationships/image" Target="../media/image13.jpeg"/><Relationship Id="rId2" Type="http://schemas.openxmlformats.org/officeDocument/2006/relationships/diagramData" Target="../diagrams/data14.xml"/><Relationship Id="rId1" Type="http://schemas.openxmlformats.org/officeDocument/2006/relationships/slideLayout" Target="../slideLayouts/slideLayout1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920082"/>
            <a:ext cx="7696200" cy="1097755"/>
          </a:xfrm>
        </p:spPr>
        <p:txBody>
          <a:bodyPr/>
          <a:lstStyle/>
          <a:p>
            <a:r>
              <a:rPr lang="en-US" sz="4400" dirty="0" smtClean="0">
                <a:solidFill>
                  <a:srgbClr val="009CE5"/>
                </a:solidFill>
              </a:rPr>
              <a:t>Total Cost of </a:t>
            </a:r>
            <a:r>
              <a:rPr lang="en-US" sz="4400" dirty="0" smtClean="0">
                <a:solidFill>
                  <a:srgbClr val="009CE5"/>
                </a:solidFill>
              </a:rPr>
              <a:t>Your Risk </a:t>
            </a:r>
            <a:r>
              <a:rPr lang="en-US" sz="4400" dirty="0" smtClean="0">
                <a:solidFill>
                  <a:srgbClr val="009CE5"/>
                </a:solidFill>
              </a:rPr>
              <a:t>(TCOR)</a:t>
            </a:r>
            <a:endParaRPr lang="en-US" sz="4400" dirty="0">
              <a:solidFill>
                <a:srgbClr val="009CE5"/>
              </a:solidFill>
            </a:endParaRPr>
          </a:p>
        </p:txBody>
      </p:sp>
      <p:sp>
        <p:nvSpPr>
          <p:cNvPr id="6" name="Rectangle 5"/>
          <p:cNvSpPr/>
          <p:nvPr/>
        </p:nvSpPr>
        <p:spPr>
          <a:xfrm>
            <a:off x="6781800" y="350837"/>
            <a:ext cx="1981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east coast bowling centers conven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274637"/>
            <a:ext cx="25527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084637"/>
            <a:ext cx="758582" cy="66755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006933"/>
            <a:ext cx="2098548" cy="822960"/>
          </a:xfrm>
          <a:prstGeom prst="rect">
            <a:avLst/>
          </a:prstGeom>
        </p:spPr>
      </p:pic>
    </p:spTree>
    <p:extLst>
      <p:ext uri="{BB962C8B-B14F-4D97-AF65-F5344CB8AC3E}">
        <p14:creationId xmlns:p14="http://schemas.microsoft.com/office/powerpoint/2010/main" val="1459947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10</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Be Aware…</a:t>
            </a:r>
            <a:endParaRPr lang="en-US" b="1" i="1" dirty="0">
              <a:solidFill>
                <a:schemeClr val="bg1"/>
              </a:solidFill>
            </a:endParaRPr>
          </a:p>
        </p:txBody>
      </p:sp>
      <p:pic>
        <p:nvPicPr>
          <p:cNvPr id="6" name="Picture 4" descr="http://www.miamism.com/wp-content/uploads/2009/09/apple-orange-frame.jpg"/>
          <p:cNvPicPr>
            <a:picLocks noChangeAspect="1" noChangeArrowheads="1"/>
          </p:cNvPicPr>
          <p:nvPr/>
        </p:nvPicPr>
        <p:blipFill rotWithShape="1">
          <a:blip r:embed="rId2">
            <a:extLst>
              <a:ext uri="{28A0092B-C50C-407E-A947-70E740481C1C}">
                <a14:useLocalDpi xmlns:a14="http://schemas.microsoft.com/office/drawing/2010/main" val="0"/>
              </a:ext>
            </a:extLst>
          </a:blip>
          <a:srcRect l="6355" t="10827" r="3689" b="10117"/>
          <a:stretch/>
        </p:blipFill>
        <p:spPr bwMode="auto">
          <a:xfrm>
            <a:off x="6324600" y="1112837"/>
            <a:ext cx="2742159" cy="16553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1583" y="1417637"/>
            <a:ext cx="5614417" cy="1200329"/>
          </a:xfrm>
          <a:prstGeom prst="rect">
            <a:avLst/>
          </a:prstGeom>
          <a:noFill/>
        </p:spPr>
        <p:txBody>
          <a:bodyPr wrap="square" rtlCol="0">
            <a:spAutoFit/>
          </a:bodyPr>
          <a:lstStyle/>
          <a:p>
            <a:r>
              <a:rPr lang="en-US" sz="2400" dirty="0" smtClean="0">
                <a:solidFill>
                  <a:srgbClr val="666666"/>
                </a:solidFill>
              </a:rPr>
              <a:t>No two </a:t>
            </a:r>
            <a:r>
              <a:rPr lang="en-US" sz="2400" dirty="0" smtClean="0">
                <a:solidFill>
                  <a:srgbClr val="666666"/>
                </a:solidFill>
              </a:rPr>
              <a:t>property policies </a:t>
            </a:r>
            <a:r>
              <a:rPr lang="en-US" sz="2400" dirty="0" smtClean="0">
                <a:solidFill>
                  <a:srgbClr val="666666"/>
                </a:solidFill>
              </a:rPr>
              <a:t>are exactly the same.  When comparing policies, keep in mind:</a:t>
            </a:r>
          </a:p>
        </p:txBody>
      </p:sp>
      <p:sp>
        <p:nvSpPr>
          <p:cNvPr id="8" name="Rectangle 7"/>
          <p:cNvSpPr/>
          <p:nvPr/>
        </p:nvSpPr>
        <p:spPr>
          <a:xfrm>
            <a:off x="424282" y="2602845"/>
            <a:ext cx="8033918" cy="1569660"/>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92D050"/>
                </a:solidFill>
              </a:rPr>
              <a:t>Under Value Your Property Now</a:t>
            </a:r>
            <a:r>
              <a:rPr lang="en-US" sz="2400" b="1" dirty="0" smtClean="0">
                <a:solidFill>
                  <a:srgbClr val="92D050"/>
                </a:solidFill>
              </a:rPr>
              <a:t>=Suffer Later</a:t>
            </a:r>
          </a:p>
          <a:p>
            <a:pPr marL="285750" indent="-285750">
              <a:buFont typeface="Arial" panose="020B0604020202020204" pitchFamily="34" charset="0"/>
              <a:buChar char="•"/>
            </a:pPr>
            <a:r>
              <a:rPr lang="en-US" sz="2400" dirty="0" smtClean="0">
                <a:solidFill>
                  <a:schemeClr val="accent6"/>
                </a:solidFill>
              </a:rPr>
              <a:t>How will your property policy react?</a:t>
            </a:r>
          </a:p>
          <a:p>
            <a:pPr marL="285750" indent="-285750">
              <a:buFont typeface="Arial" panose="020B0604020202020204" pitchFamily="34" charset="0"/>
              <a:buChar char="•"/>
            </a:pPr>
            <a:r>
              <a:rPr lang="en-US" sz="2400" dirty="0" smtClean="0">
                <a:solidFill>
                  <a:schemeClr val="accent6"/>
                </a:solidFill>
              </a:rPr>
              <a:t>Will </a:t>
            </a:r>
            <a:r>
              <a:rPr lang="en-US" sz="2400" dirty="0">
                <a:solidFill>
                  <a:schemeClr val="accent6"/>
                </a:solidFill>
              </a:rPr>
              <a:t>your property claim pay you enough to replace or rebuild?</a:t>
            </a:r>
          </a:p>
        </p:txBody>
      </p:sp>
      <p:pic>
        <p:nvPicPr>
          <p:cNvPr id="9" name="Picture 2" descr="Image result for epic insuranc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50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pPr/>
              <a:t>11</a:t>
            </a:fld>
            <a:endParaRPr lang="en-US" dirty="0"/>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prstClr val="white"/>
                </a:solidFill>
              </a:rPr>
              <a:t>   </a:t>
            </a:r>
            <a:r>
              <a:rPr lang="en-US" b="1" dirty="0" smtClean="0">
                <a:solidFill>
                  <a:prstClr val="white"/>
                </a:solidFill>
              </a:rPr>
              <a:t>Valuation Types for Bowling </a:t>
            </a:r>
            <a:r>
              <a:rPr lang="en-US" b="1" dirty="0" smtClean="0">
                <a:solidFill>
                  <a:prstClr val="white"/>
                </a:solidFill>
              </a:rPr>
              <a:t>Centers</a:t>
            </a:r>
          </a:p>
          <a:p>
            <a:r>
              <a:rPr lang="en-US" sz="2400" b="1" i="1" dirty="0">
                <a:solidFill>
                  <a:prstClr val="white"/>
                </a:solidFill>
              </a:rPr>
              <a:t> </a:t>
            </a:r>
            <a:r>
              <a:rPr lang="en-US" sz="2400" b="1" i="1" dirty="0" smtClean="0">
                <a:solidFill>
                  <a:prstClr val="white"/>
                </a:solidFill>
              </a:rPr>
              <a:t>  </a:t>
            </a:r>
            <a:endParaRPr lang="en-US" sz="2400" b="1" i="1" dirty="0">
              <a:solidFill>
                <a:prstClr val="white"/>
              </a:solidFill>
            </a:endParaRPr>
          </a:p>
        </p:txBody>
      </p:sp>
      <p:sp>
        <p:nvSpPr>
          <p:cNvPr id="11" name="Rectangle 10"/>
          <p:cNvSpPr/>
          <p:nvPr/>
        </p:nvSpPr>
        <p:spPr>
          <a:xfrm>
            <a:off x="2895600" y="1189037"/>
            <a:ext cx="5696102" cy="3693319"/>
          </a:xfrm>
          <a:prstGeom prst="rect">
            <a:avLst/>
          </a:prstGeom>
        </p:spPr>
        <p:txBody>
          <a:bodyPr wrap="square">
            <a:spAutoFit/>
          </a:bodyPr>
          <a:lstStyle/>
          <a:p>
            <a:pPr>
              <a:buClr>
                <a:srgbClr val="009CE5"/>
              </a:buClr>
            </a:pPr>
            <a:r>
              <a:rPr lang="en-US" b="1" dirty="0" smtClean="0">
                <a:solidFill>
                  <a:srgbClr val="666666"/>
                </a:solidFill>
              </a:rPr>
              <a:t>Replacement Cost</a:t>
            </a:r>
            <a:endParaRPr lang="en-US" dirty="0" smtClean="0">
              <a:solidFill>
                <a:srgbClr val="666666"/>
              </a:solidFill>
            </a:endParaRPr>
          </a:p>
          <a:p>
            <a:pPr marL="285750" indent="-285750">
              <a:buClr>
                <a:srgbClr val="009CE5"/>
              </a:buClr>
              <a:buFont typeface="Arial" panose="020B0604020202020204" pitchFamily="34" charset="0"/>
              <a:buChar char="•"/>
            </a:pPr>
            <a:r>
              <a:rPr lang="en-US" dirty="0" smtClean="0">
                <a:solidFill>
                  <a:srgbClr val="666666"/>
                </a:solidFill>
              </a:rPr>
              <a:t>Defined as cost to replace the damage property with materials of like kind and quality, without any deduction for depreciation</a:t>
            </a:r>
          </a:p>
          <a:p>
            <a:pPr>
              <a:buClr>
                <a:srgbClr val="009CE5"/>
              </a:buClr>
            </a:pPr>
            <a:endParaRPr lang="en-US" dirty="0">
              <a:solidFill>
                <a:srgbClr val="666666"/>
              </a:solidFill>
            </a:endParaRPr>
          </a:p>
          <a:p>
            <a:pPr>
              <a:buClr>
                <a:srgbClr val="009CE5"/>
              </a:buClr>
            </a:pPr>
            <a:r>
              <a:rPr lang="en-US" b="1" dirty="0" smtClean="0">
                <a:solidFill>
                  <a:srgbClr val="666666"/>
                </a:solidFill>
              </a:rPr>
              <a:t>Actual Cash Value Replacement</a:t>
            </a:r>
            <a:endParaRPr lang="en-US" dirty="0" smtClean="0">
              <a:solidFill>
                <a:srgbClr val="666666"/>
              </a:solidFill>
            </a:endParaRPr>
          </a:p>
          <a:p>
            <a:pPr marL="285750" indent="-285750">
              <a:buClr>
                <a:srgbClr val="009CE5"/>
              </a:buClr>
              <a:buFont typeface="Arial" panose="020B0604020202020204" pitchFamily="34" charset="0"/>
              <a:buChar char="•"/>
            </a:pPr>
            <a:r>
              <a:rPr lang="en-US" dirty="0" smtClean="0">
                <a:solidFill>
                  <a:srgbClr val="666666"/>
                </a:solidFill>
              </a:rPr>
              <a:t>Replacement cost, minus the accumulated depreciation for age and condition</a:t>
            </a:r>
          </a:p>
          <a:p>
            <a:pPr marL="285750" indent="-285750">
              <a:buClr>
                <a:srgbClr val="009CE5"/>
              </a:buClr>
              <a:buFont typeface="Arial" panose="020B0604020202020204" pitchFamily="34" charset="0"/>
              <a:buChar char="•"/>
            </a:pPr>
            <a:endParaRPr lang="en-US" b="1" dirty="0">
              <a:solidFill>
                <a:srgbClr val="666666"/>
              </a:solidFill>
            </a:endParaRPr>
          </a:p>
          <a:p>
            <a:pPr>
              <a:buClr>
                <a:srgbClr val="009CE5"/>
              </a:buClr>
            </a:pPr>
            <a:r>
              <a:rPr lang="en-US" b="1" dirty="0" smtClean="0">
                <a:solidFill>
                  <a:srgbClr val="666666"/>
                </a:solidFill>
              </a:rPr>
              <a:t>Agreed Amount</a:t>
            </a:r>
          </a:p>
          <a:p>
            <a:pPr marL="285750" indent="-285750">
              <a:buClr>
                <a:srgbClr val="009CE5"/>
              </a:buClr>
              <a:buFont typeface="Arial" panose="020B0604020202020204" pitchFamily="34" charset="0"/>
              <a:buChar char="•"/>
            </a:pPr>
            <a:r>
              <a:rPr lang="en-US" dirty="0" smtClean="0">
                <a:solidFill>
                  <a:srgbClr val="666666"/>
                </a:solidFill>
              </a:rPr>
              <a:t>An endorsement  to a policy that waives the coinsurance clause on the specified property</a:t>
            </a:r>
            <a:endParaRPr lang="en-US" dirty="0">
              <a:solidFill>
                <a:srgbClr val="666666"/>
              </a:solidFill>
            </a:endParaRPr>
          </a:p>
          <a:p>
            <a:endParaRPr lang="en-US" dirty="0">
              <a:solidFill>
                <a:srgbClr val="666666"/>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09" y="2103437"/>
            <a:ext cx="219615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Image result for epic insuranc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314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12</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Common Coverage </a:t>
            </a:r>
            <a:r>
              <a:rPr lang="en-US" b="1" dirty="0" smtClean="0">
                <a:solidFill>
                  <a:schemeClr val="bg1"/>
                </a:solidFill>
              </a:rPr>
              <a:t>Gap </a:t>
            </a:r>
            <a:r>
              <a:rPr lang="en-US" b="1" dirty="0" smtClean="0">
                <a:solidFill>
                  <a:schemeClr val="bg1"/>
                </a:solidFill>
              </a:rPr>
              <a:t>for Bowling Centers</a:t>
            </a:r>
          </a:p>
          <a:p>
            <a:r>
              <a:rPr lang="en-US" b="1" i="1" dirty="0">
                <a:solidFill>
                  <a:schemeClr val="bg1"/>
                </a:solidFill>
              </a:rPr>
              <a:t> </a:t>
            </a:r>
            <a:r>
              <a:rPr lang="en-US" b="1" i="1" dirty="0" smtClean="0">
                <a:solidFill>
                  <a:schemeClr val="bg1"/>
                </a:solidFill>
              </a:rPr>
              <a:t>  </a:t>
            </a:r>
            <a:r>
              <a:rPr lang="en-US" sz="2400" b="1" i="1" dirty="0" smtClean="0">
                <a:solidFill>
                  <a:schemeClr val="bg1"/>
                </a:solidFill>
              </a:rPr>
              <a:t>Co-Insurance &amp; Underinsurance</a:t>
            </a:r>
            <a:endParaRPr lang="en-US" sz="2400" b="1" i="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4018"/>
            <a:ext cx="180649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609698" y="1417637"/>
            <a:ext cx="6400800" cy="830997"/>
          </a:xfrm>
          <a:prstGeom prst="rect">
            <a:avLst/>
          </a:prstGeom>
        </p:spPr>
        <p:txBody>
          <a:bodyPr wrap="square">
            <a:spAutoFit/>
          </a:bodyPr>
          <a:lstStyle/>
          <a:p>
            <a:r>
              <a:rPr lang="en-US" sz="1600" b="1" dirty="0" smtClean="0">
                <a:solidFill>
                  <a:srgbClr val="666666"/>
                </a:solidFill>
              </a:rPr>
              <a:t>What is best 80% / 90% / 100% co-insurance clause to carry?</a:t>
            </a:r>
          </a:p>
          <a:p>
            <a:pPr marL="285750" indent="-285750">
              <a:buClr>
                <a:srgbClr val="009CE5"/>
              </a:buClr>
              <a:buFont typeface="Arial" panose="020B0604020202020204" pitchFamily="34" charset="0"/>
              <a:buChar char="•"/>
            </a:pPr>
            <a:endParaRPr lang="en-US" sz="1600" dirty="0" smtClean="0">
              <a:solidFill>
                <a:srgbClr val="666666"/>
              </a:solidFill>
            </a:endParaRPr>
          </a:p>
          <a:p>
            <a:endParaRPr lang="en-US" sz="1600" dirty="0">
              <a:solidFill>
                <a:srgbClr val="666666"/>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949633593"/>
              </p:ext>
            </p:extLst>
          </p:nvPr>
        </p:nvGraphicFramePr>
        <p:xfrm>
          <a:off x="1360446" y="2560638"/>
          <a:ext cx="6488154" cy="1143000"/>
        </p:xfrm>
        <a:graphic>
          <a:graphicData uri="http://schemas.openxmlformats.org/drawingml/2006/table">
            <a:tbl>
              <a:tblPr firstRow="1" firstCol="1" bandRow="1"/>
              <a:tblGrid>
                <a:gridCol w="2110984"/>
                <a:gridCol w="1490834"/>
                <a:gridCol w="899316"/>
                <a:gridCol w="681319"/>
                <a:gridCol w="1305701"/>
              </a:tblGrid>
              <a:tr h="457200">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Example of Co-Insurance @ 80%:</a:t>
                      </a:r>
                      <a:endParaRPr lang="en-US" sz="1000" dirty="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Building Value@ Time of Loss</a:t>
                      </a:r>
                      <a:endParaRPr lang="en-US" sz="1000" dirty="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Insured Carried</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Loss Amount</a:t>
                      </a:r>
                      <a:endParaRPr lang="en-US" sz="1000" dirty="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Insurance Pays</a:t>
                      </a:r>
                      <a:endParaRPr lang="en-US" sz="1000" dirty="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28600">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100% to value</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$ 5,000,000</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   5,000,000</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$150,000</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$150,000</a:t>
                      </a:r>
                      <a:endParaRPr lang="en-US" sz="1000" dirty="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**80% to value min requirement</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$ 5,000,000</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  4,000,000</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$150,000</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$150,000</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000" b="1" dirty="0">
                          <a:solidFill>
                            <a:srgbClr val="C00000"/>
                          </a:solidFill>
                          <a:effectLst/>
                          <a:latin typeface="Calibri"/>
                          <a:ea typeface="Times New Roman"/>
                          <a:cs typeface="Times New Roman"/>
                        </a:rPr>
                        <a:t>Underinsurance</a:t>
                      </a:r>
                      <a:endParaRPr lang="en-US" sz="1000" dirty="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$ 5,000,000</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   3,750,000</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$150,000</a:t>
                      </a:r>
                      <a:endParaRPr lang="en-US" sz="100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solidFill>
                            <a:srgbClr val="C00000"/>
                          </a:solidFill>
                          <a:effectLst/>
                          <a:latin typeface="Calibri"/>
                          <a:ea typeface="Times New Roman"/>
                          <a:cs typeface="Times New Roman"/>
                        </a:rPr>
                        <a:t>$140,625</a:t>
                      </a:r>
                      <a:endParaRPr lang="en-US" sz="1000" dirty="0">
                        <a:effectLst/>
                        <a:latin typeface="Calibri"/>
                        <a:ea typeface="Calibri"/>
                        <a:cs typeface="Times New Roman"/>
                      </a:endParaRPr>
                    </a:p>
                  </a:txBody>
                  <a:tcPr marL="59483" marR="59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2" descr="Image result for epic insuranc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2914" y="3932237"/>
            <a:ext cx="792480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79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pPr/>
              <a:t>13</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prstClr val="white"/>
                </a:solidFill>
              </a:rPr>
              <a:t>   Common </a:t>
            </a:r>
            <a:r>
              <a:rPr lang="en-US" b="1" dirty="0" smtClean="0">
                <a:solidFill>
                  <a:prstClr val="white"/>
                </a:solidFill>
              </a:rPr>
              <a:t>Types </a:t>
            </a:r>
            <a:r>
              <a:rPr lang="en-US" b="1" dirty="0" smtClean="0">
                <a:solidFill>
                  <a:prstClr val="white"/>
                </a:solidFill>
              </a:rPr>
              <a:t>of Property Claim Examples</a:t>
            </a:r>
            <a:endParaRPr lang="en-US" b="1" i="1" dirty="0">
              <a:solidFill>
                <a:prstClr val="white"/>
              </a:solidFill>
            </a:endParaRPr>
          </a:p>
        </p:txBody>
      </p:sp>
      <p:pic>
        <p:nvPicPr>
          <p:cNvPr id="6" name="Picture 2" descr="Image result for epic insurance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1382681524"/>
              </p:ext>
            </p:extLst>
          </p:nvPr>
        </p:nvGraphicFramePr>
        <p:xfrm>
          <a:off x="457200" y="742339"/>
          <a:ext cx="8175404" cy="434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487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pPr/>
              <a:t>14</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prstClr val="white"/>
                </a:solidFill>
              </a:rPr>
              <a:t>   </a:t>
            </a:r>
            <a:r>
              <a:rPr lang="en-US" b="1" dirty="0" err="1" smtClean="0">
                <a:solidFill>
                  <a:prstClr val="white"/>
                </a:solidFill>
              </a:rPr>
              <a:t>Tokio</a:t>
            </a:r>
            <a:r>
              <a:rPr lang="en-US" b="1" dirty="0" smtClean="0">
                <a:solidFill>
                  <a:prstClr val="white"/>
                </a:solidFill>
              </a:rPr>
              <a:t> Marine HCC Property </a:t>
            </a:r>
            <a:r>
              <a:rPr lang="en-US" b="1" dirty="0" smtClean="0">
                <a:solidFill>
                  <a:prstClr val="white"/>
                </a:solidFill>
              </a:rPr>
              <a:t>Claims Statistics</a:t>
            </a:r>
            <a:endParaRPr lang="en-US" b="1" i="1" dirty="0">
              <a:solidFill>
                <a:prstClr val="white"/>
              </a:solidFill>
            </a:endParaRPr>
          </a:p>
        </p:txBody>
      </p:sp>
      <p:pic>
        <p:nvPicPr>
          <p:cNvPr id="6" name="Picture 2" descr="Image result for epic insuranc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107237862"/>
              </p:ext>
            </p:extLst>
          </p:nvPr>
        </p:nvGraphicFramePr>
        <p:xfrm>
          <a:off x="381000" y="1112837"/>
          <a:ext cx="8382000" cy="3566904"/>
        </p:xfrm>
        <a:graphic>
          <a:graphicData uri="http://schemas.openxmlformats.org/drawingml/2006/table">
            <a:tbl>
              <a:tblPr firstRow="1" firstCol="1" bandRow="1">
                <a:tableStyleId>{5C22544A-7EE6-4342-B048-85BDC9FD1C3A}</a:tableStyleId>
              </a:tblPr>
              <a:tblGrid>
                <a:gridCol w="1639957"/>
                <a:gridCol w="2551043"/>
                <a:gridCol w="2095500"/>
                <a:gridCol w="2095500"/>
              </a:tblGrid>
              <a:tr h="209323">
                <a:tc>
                  <a:txBody>
                    <a:bodyPr/>
                    <a:lstStyle/>
                    <a:p>
                      <a:endParaRPr lang="en-US" sz="800" dirty="0"/>
                    </a:p>
                  </a:txBody>
                  <a:tcPr marL="74549" marR="74549" marT="37274" marB="37274"/>
                </a:tc>
                <a:tc>
                  <a:txBody>
                    <a:bodyPr/>
                    <a:lstStyle/>
                    <a:p>
                      <a:pPr algn="ctr"/>
                      <a:r>
                        <a:rPr lang="en-US" sz="1000" dirty="0" smtClean="0"/>
                        <a:t>Loss Category</a:t>
                      </a:r>
                      <a:endParaRPr lang="en-US" sz="1000" dirty="0"/>
                    </a:p>
                  </a:txBody>
                  <a:tcPr marL="74549" marR="74549" marT="37274" marB="37274"/>
                </a:tc>
                <a:tc>
                  <a:txBody>
                    <a:bodyPr/>
                    <a:lstStyle/>
                    <a:p>
                      <a:pPr algn="ctr"/>
                      <a:r>
                        <a:rPr lang="en-US" sz="1000" dirty="0" smtClean="0"/>
                        <a:t>Frequency of Claim</a:t>
                      </a:r>
                      <a:endParaRPr lang="en-US" sz="1000" dirty="0"/>
                    </a:p>
                  </a:txBody>
                  <a:tcPr marL="74549" marR="74549" marT="37274" marB="37274"/>
                </a:tc>
                <a:tc>
                  <a:txBody>
                    <a:bodyPr/>
                    <a:lstStyle/>
                    <a:p>
                      <a:pPr algn="ctr"/>
                      <a:r>
                        <a:rPr lang="en-US" sz="1000" dirty="0" smtClean="0"/>
                        <a:t>Average</a:t>
                      </a:r>
                      <a:r>
                        <a:rPr lang="en-US" sz="1000" baseline="0" dirty="0" smtClean="0"/>
                        <a:t> Claim Payment</a:t>
                      </a:r>
                      <a:endParaRPr lang="en-US" sz="1000" dirty="0"/>
                    </a:p>
                  </a:txBody>
                  <a:tcPr marL="74549" marR="74549" marT="37274" marB="37274"/>
                </a:tc>
              </a:tr>
              <a:tr h="194348">
                <a:tc rowSpan="6">
                  <a:txBody>
                    <a:bodyPr/>
                    <a:lstStyle/>
                    <a:p>
                      <a:pPr algn="ctr"/>
                      <a:r>
                        <a:rPr lang="en-US" sz="1000" dirty="0" smtClean="0"/>
                        <a:t>Typical Claims</a:t>
                      </a:r>
                      <a:endParaRPr lang="en-US" sz="1000" dirty="0"/>
                    </a:p>
                  </a:txBody>
                  <a:tcPr marL="74549" marR="74549" marT="37274" marB="37274"/>
                </a:tc>
                <a:tc>
                  <a:txBody>
                    <a:bodyPr/>
                    <a:lstStyle/>
                    <a:p>
                      <a:pPr algn="ctr"/>
                      <a:r>
                        <a:rPr lang="en-US" sz="800" dirty="0" smtClean="0"/>
                        <a:t>Burglary</a:t>
                      </a:r>
                      <a:endParaRPr lang="en-US" sz="800" baseline="0" dirty="0" smtClean="0"/>
                    </a:p>
                  </a:txBody>
                  <a:tcPr marL="74549" marR="74549" marT="37274" marB="37274"/>
                </a:tc>
                <a:tc>
                  <a:txBody>
                    <a:bodyPr/>
                    <a:lstStyle/>
                    <a:p>
                      <a:pPr algn="ctr"/>
                      <a:r>
                        <a:rPr lang="en-US" sz="800" dirty="0" smtClean="0"/>
                        <a:t>High</a:t>
                      </a:r>
                    </a:p>
                  </a:txBody>
                  <a:tcPr marL="74549" marR="74549" marT="37274" marB="37274"/>
                </a:tc>
                <a:tc>
                  <a:txBody>
                    <a:bodyPr/>
                    <a:lstStyle/>
                    <a:p>
                      <a:pPr algn="ctr"/>
                      <a:r>
                        <a:rPr lang="en-US" sz="800" dirty="0" smtClean="0"/>
                        <a:t>$25,000</a:t>
                      </a:r>
                    </a:p>
                  </a:txBody>
                  <a:tcPr marL="74549" marR="74549" marT="37274" marB="37274"/>
                </a:tc>
              </a:tr>
              <a:tr h="194348">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aseline="0" dirty="0" smtClean="0"/>
                        <a:t>Theft</a:t>
                      </a:r>
                    </a:p>
                  </a:txBody>
                  <a:tcPr marL="74549" marR="74549" marT="37274" marB="3727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High</a:t>
                      </a:r>
                    </a:p>
                  </a:txBody>
                  <a:tcPr marL="74549" marR="74549" marT="37274" marB="3727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$7,500</a:t>
                      </a:r>
                    </a:p>
                  </a:txBody>
                  <a:tcPr marL="74549" marR="74549" marT="37274" marB="37274"/>
                </a:tc>
              </a:tr>
              <a:tr h="194348">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aseline="0" dirty="0" smtClean="0"/>
                        <a:t>Vandalism</a:t>
                      </a:r>
                    </a:p>
                  </a:txBody>
                  <a:tcPr marL="74549" marR="74549" marT="37274" marB="37274"/>
                </a:tc>
                <a:tc>
                  <a:txBody>
                    <a:bodyPr/>
                    <a:lstStyle/>
                    <a:p>
                      <a:pPr algn="ctr"/>
                      <a:r>
                        <a:rPr lang="en-US" sz="800" dirty="0" smtClean="0"/>
                        <a:t>High</a:t>
                      </a:r>
                      <a:endParaRPr lang="en-US" sz="800" dirty="0"/>
                    </a:p>
                  </a:txBody>
                  <a:tcPr marL="74549" marR="74549" marT="37274" marB="3727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$15,000</a:t>
                      </a:r>
                    </a:p>
                  </a:txBody>
                  <a:tcPr marL="74549" marR="74549" marT="37274" marB="37274"/>
                </a:tc>
              </a:tr>
              <a:tr h="194348">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aseline="0" dirty="0" smtClean="0"/>
                        <a:t>Mechanical</a:t>
                      </a:r>
                      <a:endParaRPr lang="en-US" sz="800" dirty="0" smtClean="0"/>
                    </a:p>
                  </a:txBody>
                  <a:tcPr marL="74549" marR="74549" marT="37274" marB="3727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Med</a:t>
                      </a:r>
                    </a:p>
                  </a:txBody>
                  <a:tcPr marL="74549" marR="74549" marT="37274" marB="3727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$35,000</a:t>
                      </a:r>
                    </a:p>
                  </a:txBody>
                  <a:tcPr marL="74549" marR="74549" marT="37274" marB="37274"/>
                </a:tc>
              </a:tr>
              <a:tr h="194348">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Lightening</a:t>
                      </a:r>
                    </a:p>
                  </a:txBody>
                  <a:tcPr marL="74549" marR="74549" marT="37274" marB="3727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Med-High</a:t>
                      </a:r>
                    </a:p>
                  </a:txBody>
                  <a:tcPr marL="74549" marR="74549" marT="37274" marB="3727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$50,000</a:t>
                      </a:r>
                    </a:p>
                  </a:txBody>
                  <a:tcPr marL="74549" marR="74549" marT="37274" marB="37274"/>
                </a:tc>
              </a:tr>
              <a:tr h="194348">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Vehicle damage</a:t>
                      </a:r>
                    </a:p>
                  </a:txBody>
                  <a:tcPr marL="74549" marR="74549" marT="37274" marB="37274">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Low-Med</a:t>
                      </a:r>
                    </a:p>
                  </a:txBody>
                  <a:tcPr marL="74549" marR="74549" marT="37274" marB="37274">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$15,000</a:t>
                      </a:r>
                    </a:p>
                  </a:txBody>
                  <a:tcPr marL="74549" marR="74549" marT="37274" marB="37274">
                    <a:lnB w="12700" cap="flat" cmpd="sng" algn="ctr">
                      <a:solidFill>
                        <a:schemeClr val="tx1"/>
                      </a:solidFill>
                      <a:prstDash val="solid"/>
                      <a:round/>
                      <a:headEnd type="none" w="med" len="med"/>
                      <a:tailEnd type="none" w="med" len="med"/>
                    </a:lnB>
                  </a:tcPr>
                </a:tc>
              </a:tr>
              <a:tr h="194348">
                <a:tc rowSpan="6">
                  <a:txBody>
                    <a:bodyPr/>
                    <a:lstStyle/>
                    <a:p>
                      <a:pPr algn="ctr"/>
                      <a:r>
                        <a:rPr lang="en-US" sz="1000" dirty="0" smtClean="0"/>
                        <a:t>Geography Specific</a:t>
                      </a:r>
                      <a:endParaRPr lang="en-US" sz="1000" dirty="0"/>
                    </a:p>
                  </a:txBody>
                  <a:tcPr marL="74549" marR="74549" marT="37274" marB="37274"/>
                </a:tc>
                <a:tc>
                  <a:txBody>
                    <a:bodyPr/>
                    <a:lstStyle/>
                    <a:p>
                      <a:pPr algn="ctr"/>
                      <a:r>
                        <a:rPr lang="en-US" sz="800" dirty="0" smtClean="0"/>
                        <a:t>Frozen pipes</a:t>
                      </a:r>
                    </a:p>
                  </a:txBody>
                  <a:tcPr marL="74549" marR="74549" marT="37274" marB="37274">
                    <a:lnT w="12700" cap="flat" cmpd="sng" algn="ctr">
                      <a:solidFill>
                        <a:schemeClr val="tx1"/>
                      </a:solidFill>
                      <a:prstDash val="solid"/>
                      <a:round/>
                      <a:headEnd type="none" w="med" len="med"/>
                      <a:tailEnd type="none" w="med" len="med"/>
                    </a:lnT>
                  </a:tcPr>
                </a:tc>
                <a:tc>
                  <a:txBody>
                    <a:bodyPr/>
                    <a:lstStyle/>
                    <a:p>
                      <a:pPr algn="ctr"/>
                      <a:r>
                        <a:rPr lang="en-US" sz="800" dirty="0" smtClean="0"/>
                        <a:t>Med</a:t>
                      </a:r>
                    </a:p>
                  </a:txBody>
                  <a:tcPr marL="74549" marR="74549" marT="37274" marB="37274">
                    <a:lnT w="12700" cap="flat" cmpd="sng" algn="ctr">
                      <a:solidFill>
                        <a:schemeClr val="tx1"/>
                      </a:solidFill>
                      <a:prstDash val="solid"/>
                      <a:round/>
                      <a:headEnd type="none" w="med" len="med"/>
                      <a:tailEnd type="none" w="med" len="med"/>
                    </a:lnT>
                  </a:tcPr>
                </a:tc>
                <a:tc>
                  <a:txBody>
                    <a:bodyPr/>
                    <a:lstStyle/>
                    <a:p>
                      <a:pPr algn="ctr"/>
                      <a:r>
                        <a:rPr lang="en-US" sz="800" dirty="0" smtClean="0"/>
                        <a:t>$75,000</a:t>
                      </a:r>
                    </a:p>
                  </a:txBody>
                  <a:tcPr marL="74549" marR="74549" marT="37274" marB="37274">
                    <a:lnT w="12700" cap="flat" cmpd="sng" algn="ctr">
                      <a:solidFill>
                        <a:schemeClr val="tx1"/>
                      </a:solidFill>
                      <a:prstDash val="solid"/>
                      <a:round/>
                      <a:headEnd type="none" w="med" len="med"/>
                      <a:tailEnd type="none" w="med" len="med"/>
                    </a:lnT>
                  </a:tcPr>
                </a:tc>
              </a:tr>
              <a:tr h="194348">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Ice dam</a:t>
                      </a:r>
                    </a:p>
                  </a:txBody>
                  <a:tcPr marL="74549" marR="74549" marT="37274" marB="37274"/>
                </a:tc>
                <a:tc>
                  <a:txBody>
                    <a:bodyPr/>
                    <a:lstStyle/>
                    <a:p>
                      <a:pPr algn="ctr"/>
                      <a:r>
                        <a:rPr lang="en-US" sz="800" dirty="0" smtClean="0"/>
                        <a:t>Med</a:t>
                      </a:r>
                      <a:endParaRPr lang="en-US" sz="800" dirty="0"/>
                    </a:p>
                  </a:txBody>
                  <a:tcPr marL="74549" marR="74549" marT="37274" marB="3727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$250,000</a:t>
                      </a:r>
                    </a:p>
                  </a:txBody>
                  <a:tcPr marL="74549" marR="74549" marT="37274" marB="37274"/>
                </a:tc>
              </a:tr>
              <a:tr h="194348">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Other</a:t>
                      </a:r>
                      <a:r>
                        <a:rPr lang="en-US" sz="800" baseline="0" dirty="0" smtClean="0"/>
                        <a:t> winter weather</a:t>
                      </a:r>
                      <a:endParaRPr lang="en-US" sz="800" dirty="0" smtClean="0"/>
                    </a:p>
                  </a:txBody>
                  <a:tcPr marL="74549" marR="74549" marT="37274" marB="37274"/>
                </a:tc>
                <a:tc>
                  <a:txBody>
                    <a:bodyPr/>
                    <a:lstStyle/>
                    <a:p>
                      <a:pPr algn="ctr"/>
                      <a:r>
                        <a:rPr lang="en-US" sz="800" dirty="0" smtClean="0"/>
                        <a:t>Med</a:t>
                      </a:r>
                      <a:endParaRPr lang="en-US" sz="800" dirty="0"/>
                    </a:p>
                  </a:txBody>
                  <a:tcPr marL="74549" marR="74549" marT="37274" marB="3727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$50,000</a:t>
                      </a:r>
                    </a:p>
                  </a:txBody>
                  <a:tcPr marL="74549" marR="74549" marT="37274" marB="37274"/>
                </a:tc>
              </a:tr>
              <a:tr h="194348">
                <a:tc vMerge="1">
                  <a:txBody>
                    <a:bodyPr/>
                    <a:lstStyle/>
                    <a:p>
                      <a:endParaRPr lang="en-US"/>
                    </a:p>
                  </a:txBody>
                  <a:tcPr/>
                </a:tc>
                <a:tc>
                  <a:txBody>
                    <a:bodyPr/>
                    <a:lstStyle/>
                    <a:p>
                      <a:pPr algn="ctr"/>
                      <a:r>
                        <a:rPr lang="en-US" sz="800" dirty="0" smtClean="0"/>
                        <a:t>Severe Convective Storm</a:t>
                      </a:r>
                    </a:p>
                  </a:txBody>
                  <a:tcPr marL="74549" marR="74549" marT="37274" marB="37274"/>
                </a:tc>
                <a:tc>
                  <a:txBody>
                    <a:bodyPr/>
                    <a:lstStyle/>
                    <a:p>
                      <a:pPr algn="ctr"/>
                      <a:r>
                        <a:rPr lang="en-US" sz="800" dirty="0" smtClean="0"/>
                        <a:t>Med</a:t>
                      </a:r>
                      <a:endParaRPr lang="en-US" sz="800" dirty="0"/>
                    </a:p>
                  </a:txBody>
                  <a:tcPr marL="74549" marR="74549" marT="37274" marB="37274"/>
                </a:tc>
                <a:tc>
                  <a:txBody>
                    <a:bodyPr/>
                    <a:lstStyle/>
                    <a:p>
                      <a:pPr algn="ctr"/>
                      <a:r>
                        <a:rPr lang="en-US" sz="800" dirty="0" smtClean="0"/>
                        <a:t>$250,000</a:t>
                      </a:r>
                      <a:endParaRPr lang="en-US" sz="800" dirty="0"/>
                    </a:p>
                  </a:txBody>
                  <a:tcPr marL="74549" marR="74549" marT="37274" marB="37274"/>
                </a:tc>
              </a:tr>
              <a:tr h="194348">
                <a:tc vMerge="1">
                  <a:txBody>
                    <a:bodyPr/>
                    <a:lstStyle/>
                    <a:p>
                      <a:endParaRPr lang="en-US"/>
                    </a:p>
                  </a:txBody>
                  <a:tcPr/>
                </a:tc>
                <a:tc>
                  <a:txBody>
                    <a:bodyPr/>
                    <a:lstStyle/>
                    <a:p>
                      <a:pPr algn="ctr"/>
                      <a:r>
                        <a:rPr lang="en-US" sz="800" dirty="0" smtClean="0"/>
                        <a:t>Hail</a:t>
                      </a:r>
                    </a:p>
                  </a:txBody>
                  <a:tcPr marL="74549" marR="74549" marT="37274" marB="37274"/>
                </a:tc>
                <a:tc>
                  <a:txBody>
                    <a:bodyPr/>
                    <a:lstStyle/>
                    <a:p>
                      <a:pPr algn="ctr"/>
                      <a:r>
                        <a:rPr lang="en-US" sz="800" dirty="0" smtClean="0"/>
                        <a:t>Med</a:t>
                      </a:r>
                      <a:endParaRPr lang="en-US" sz="800" dirty="0"/>
                    </a:p>
                  </a:txBody>
                  <a:tcPr marL="74549" marR="74549" marT="37274" marB="37274"/>
                </a:tc>
                <a:tc>
                  <a:txBody>
                    <a:bodyPr/>
                    <a:lstStyle/>
                    <a:p>
                      <a:pPr algn="ctr"/>
                      <a:r>
                        <a:rPr lang="en-US" sz="800" dirty="0" smtClean="0"/>
                        <a:t>$400,000</a:t>
                      </a:r>
                      <a:endParaRPr lang="en-US" sz="800" dirty="0"/>
                    </a:p>
                  </a:txBody>
                  <a:tcPr marL="74549" marR="74549" marT="37274" marB="37274"/>
                </a:tc>
              </a:tr>
              <a:tr h="194348">
                <a:tc vMerge="1">
                  <a:txBody>
                    <a:bodyPr/>
                    <a:lstStyle/>
                    <a:p>
                      <a:endParaRPr lang="en-US"/>
                    </a:p>
                  </a:txBody>
                  <a:tcPr/>
                </a:tc>
                <a:tc>
                  <a:txBody>
                    <a:bodyPr/>
                    <a:lstStyle/>
                    <a:p>
                      <a:pPr algn="ctr"/>
                      <a:r>
                        <a:rPr lang="en-US" sz="800" dirty="0" smtClean="0"/>
                        <a:t>Other windstorm</a:t>
                      </a:r>
                    </a:p>
                  </a:txBody>
                  <a:tcPr marL="74549" marR="74549" marT="37274" marB="37274">
                    <a:lnB w="12700" cap="flat" cmpd="sng" algn="ctr">
                      <a:solidFill>
                        <a:schemeClr val="tx1"/>
                      </a:solidFill>
                      <a:prstDash val="solid"/>
                      <a:round/>
                      <a:headEnd type="none" w="med" len="med"/>
                      <a:tailEnd type="none" w="med" len="med"/>
                    </a:lnB>
                  </a:tcPr>
                </a:tc>
                <a:tc>
                  <a:txBody>
                    <a:bodyPr/>
                    <a:lstStyle/>
                    <a:p>
                      <a:pPr algn="ctr"/>
                      <a:r>
                        <a:rPr lang="en-US" sz="800" dirty="0" smtClean="0"/>
                        <a:t>Med</a:t>
                      </a:r>
                      <a:endParaRPr lang="en-US" sz="800" dirty="0"/>
                    </a:p>
                  </a:txBody>
                  <a:tcPr marL="74549" marR="74549" marT="37274" marB="37274">
                    <a:lnB w="12700" cap="flat" cmpd="sng" algn="ctr">
                      <a:solidFill>
                        <a:schemeClr val="tx1"/>
                      </a:solidFill>
                      <a:prstDash val="solid"/>
                      <a:round/>
                      <a:headEnd type="none" w="med" len="med"/>
                      <a:tailEnd type="none" w="med" len="med"/>
                    </a:lnB>
                  </a:tcPr>
                </a:tc>
                <a:tc>
                  <a:txBody>
                    <a:bodyPr/>
                    <a:lstStyle/>
                    <a:p>
                      <a:pPr algn="ctr"/>
                      <a:r>
                        <a:rPr lang="en-US" sz="800" dirty="0" smtClean="0"/>
                        <a:t>$50,000</a:t>
                      </a:r>
                      <a:endParaRPr lang="en-US" sz="800" dirty="0"/>
                    </a:p>
                  </a:txBody>
                  <a:tcPr marL="74549" marR="74549" marT="37274" marB="37274">
                    <a:lnB w="12700" cap="flat" cmpd="sng" algn="ctr">
                      <a:solidFill>
                        <a:schemeClr val="tx1"/>
                      </a:solidFill>
                      <a:prstDash val="solid"/>
                      <a:round/>
                      <a:headEnd type="none" w="med" len="med"/>
                      <a:tailEnd type="none" w="med" len="med"/>
                    </a:lnB>
                  </a:tcPr>
                </a:tc>
              </a:tr>
              <a:tr h="194348">
                <a:tc rowSpan="5">
                  <a:txBody>
                    <a:bodyPr/>
                    <a:lstStyle/>
                    <a:p>
                      <a:pPr algn="ctr"/>
                      <a:r>
                        <a:rPr lang="en-US" sz="1000" dirty="0" smtClean="0"/>
                        <a:t>Catastrophic</a:t>
                      </a:r>
                      <a:endParaRPr lang="en-US" sz="1000" dirty="0"/>
                    </a:p>
                  </a:txBody>
                  <a:tcPr marL="74549" marR="74549" marT="37274" marB="37274"/>
                </a:tc>
                <a:tc>
                  <a:txBody>
                    <a:bodyPr/>
                    <a:lstStyle/>
                    <a:p>
                      <a:pPr algn="ctr"/>
                      <a:r>
                        <a:rPr lang="en-US" sz="800" dirty="0" smtClean="0"/>
                        <a:t>Fire</a:t>
                      </a:r>
                      <a:endParaRPr lang="en-US" sz="800" dirty="0"/>
                    </a:p>
                  </a:txBody>
                  <a:tcPr marL="74549" marR="74549" marT="37274" marB="37274">
                    <a:lnT w="12700" cap="flat" cmpd="sng" algn="ctr">
                      <a:solidFill>
                        <a:schemeClr val="tx1"/>
                      </a:solidFill>
                      <a:prstDash val="solid"/>
                      <a:round/>
                      <a:headEnd type="none" w="med" len="med"/>
                      <a:tailEnd type="none" w="med" len="med"/>
                    </a:lnT>
                  </a:tcPr>
                </a:tc>
                <a:tc>
                  <a:txBody>
                    <a:bodyPr/>
                    <a:lstStyle/>
                    <a:p>
                      <a:pPr algn="ctr"/>
                      <a:r>
                        <a:rPr lang="en-US" sz="800" dirty="0" smtClean="0"/>
                        <a:t>Low</a:t>
                      </a:r>
                      <a:endParaRPr lang="en-US" sz="800" dirty="0"/>
                    </a:p>
                  </a:txBody>
                  <a:tcPr marL="74549" marR="74549" marT="37274" marB="37274">
                    <a:lnT w="12700" cap="flat" cmpd="sng" algn="ctr">
                      <a:solidFill>
                        <a:schemeClr val="tx1"/>
                      </a:solidFill>
                      <a:prstDash val="solid"/>
                      <a:round/>
                      <a:headEnd type="none" w="med" len="med"/>
                      <a:tailEnd type="none" w="med" len="med"/>
                    </a:lnT>
                  </a:tcPr>
                </a:tc>
                <a:tc>
                  <a:txBody>
                    <a:bodyPr/>
                    <a:lstStyle/>
                    <a:p>
                      <a:pPr algn="ctr"/>
                      <a:r>
                        <a:rPr lang="en-US" sz="800" dirty="0" smtClean="0"/>
                        <a:t>Total</a:t>
                      </a:r>
                      <a:r>
                        <a:rPr lang="en-US" sz="800" baseline="0" dirty="0" smtClean="0"/>
                        <a:t> loss</a:t>
                      </a:r>
                      <a:endParaRPr lang="en-US" sz="800" dirty="0"/>
                    </a:p>
                  </a:txBody>
                  <a:tcPr marL="74549" marR="74549" marT="37274" marB="37274">
                    <a:lnT w="12700" cap="flat" cmpd="sng" algn="ctr">
                      <a:solidFill>
                        <a:schemeClr val="tx1"/>
                      </a:solidFill>
                      <a:prstDash val="solid"/>
                      <a:round/>
                      <a:headEnd type="none" w="med" len="med"/>
                      <a:tailEnd type="none" w="med" len="med"/>
                    </a:lnT>
                  </a:tcPr>
                </a:tc>
              </a:tr>
              <a:tr h="194348">
                <a:tc vMerge="1">
                  <a:txBody>
                    <a:bodyPr/>
                    <a:lstStyle/>
                    <a:p>
                      <a:endParaRPr lang="en-US"/>
                    </a:p>
                  </a:txBody>
                  <a:tcPr/>
                </a:tc>
                <a:tc>
                  <a:txBody>
                    <a:bodyPr/>
                    <a:lstStyle/>
                    <a:p>
                      <a:pPr algn="ctr"/>
                      <a:r>
                        <a:rPr lang="en-US" sz="800" dirty="0" smtClean="0"/>
                        <a:t>Collapse</a:t>
                      </a:r>
                      <a:endParaRPr lang="en-US" sz="800" dirty="0"/>
                    </a:p>
                  </a:txBody>
                  <a:tcPr marL="74549" marR="74549" marT="37274" marB="37274"/>
                </a:tc>
                <a:tc>
                  <a:txBody>
                    <a:bodyPr/>
                    <a:lstStyle/>
                    <a:p>
                      <a:pPr algn="ctr"/>
                      <a:r>
                        <a:rPr lang="en-US" sz="800" dirty="0" smtClean="0"/>
                        <a:t>Low</a:t>
                      </a:r>
                      <a:endParaRPr lang="en-US" sz="800" dirty="0"/>
                    </a:p>
                  </a:txBody>
                  <a:tcPr marL="74549" marR="74549" marT="37274" marB="37274"/>
                </a:tc>
                <a:tc>
                  <a:txBody>
                    <a:bodyPr/>
                    <a:lstStyle/>
                    <a:p>
                      <a:pPr algn="ctr"/>
                      <a:r>
                        <a:rPr lang="en-US" sz="800" dirty="0" smtClean="0"/>
                        <a:t>Total loss</a:t>
                      </a:r>
                      <a:endParaRPr lang="en-US" sz="800" dirty="0"/>
                    </a:p>
                  </a:txBody>
                  <a:tcPr marL="74549" marR="74549" marT="37274" marB="37274"/>
                </a:tc>
              </a:tr>
              <a:tr h="194348">
                <a:tc vMerge="1">
                  <a:txBody>
                    <a:bodyPr/>
                    <a:lstStyle/>
                    <a:p>
                      <a:endParaRPr lang="en-US"/>
                    </a:p>
                  </a:txBody>
                  <a:tcPr/>
                </a:tc>
                <a:tc>
                  <a:txBody>
                    <a:bodyPr/>
                    <a:lstStyle/>
                    <a:p>
                      <a:pPr algn="ctr"/>
                      <a:r>
                        <a:rPr lang="en-US" sz="800" dirty="0" smtClean="0"/>
                        <a:t>Tornado</a:t>
                      </a:r>
                      <a:endParaRPr lang="en-US" sz="800" dirty="0"/>
                    </a:p>
                  </a:txBody>
                  <a:tcPr marL="74549" marR="74549" marT="37274" marB="37274"/>
                </a:tc>
                <a:tc>
                  <a:txBody>
                    <a:bodyPr/>
                    <a:lstStyle/>
                    <a:p>
                      <a:pPr algn="ctr"/>
                      <a:r>
                        <a:rPr lang="en-US" sz="800" dirty="0" smtClean="0"/>
                        <a:t>Low</a:t>
                      </a:r>
                      <a:endParaRPr lang="en-US" sz="800" dirty="0"/>
                    </a:p>
                  </a:txBody>
                  <a:tcPr marL="74549" marR="74549" marT="37274" marB="37274"/>
                </a:tc>
                <a:tc>
                  <a:txBody>
                    <a:bodyPr/>
                    <a:lstStyle/>
                    <a:p>
                      <a:pPr algn="ctr"/>
                      <a:r>
                        <a:rPr lang="en-US" sz="800" dirty="0" smtClean="0"/>
                        <a:t>Total loss</a:t>
                      </a:r>
                      <a:endParaRPr lang="en-US" sz="800" dirty="0"/>
                    </a:p>
                  </a:txBody>
                  <a:tcPr marL="74549" marR="74549" marT="37274" marB="37274"/>
                </a:tc>
              </a:tr>
              <a:tr h="194348">
                <a:tc vMerge="1">
                  <a:txBody>
                    <a:bodyPr/>
                    <a:lstStyle/>
                    <a:p>
                      <a:endParaRPr lang="en-US"/>
                    </a:p>
                  </a:txBody>
                  <a:tcPr/>
                </a:tc>
                <a:tc>
                  <a:txBody>
                    <a:bodyPr/>
                    <a:lstStyle/>
                    <a:p>
                      <a:pPr algn="ctr"/>
                      <a:r>
                        <a:rPr lang="en-US" sz="800" dirty="0" smtClean="0"/>
                        <a:t>Hurricane</a:t>
                      </a:r>
                      <a:endParaRPr lang="en-US" sz="800" dirty="0"/>
                    </a:p>
                  </a:txBody>
                  <a:tcPr marL="74549" marR="74549" marT="37274" marB="37274"/>
                </a:tc>
                <a:tc>
                  <a:txBody>
                    <a:bodyPr/>
                    <a:lstStyle/>
                    <a:p>
                      <a:pPr algn="ctr"/>
                      <a:r>
                        <a:rPr lang="en-US" sz="800" dirty="0" smtClean="0"/>
                        <a:t>Low</a:t>
                      </a:r>
                      <a:endParaRPr lang="en-US" sz="800" dirty="0"/>
                    </a:p>
                  </a:txBody>
                  <a:tcPr marL="74549" marR="74549" marT="37274" marB="37274"/>
                </a:tc>
                <a:tc>
                  <a:txBody>
                    <a:bodyPr/>
                    <a:lstStyle/>
                    <a:p>
                      <a:pPr algn="ctr"/>
                      <a:r>
                        <a:rPr lang="en-US" sz="800" dirty="0" smtClean="0"/>
                        <a:t>Total loss</a:t>
                      </a:r>
                      <a:endParaRPr lang="en-US" sz="800" dirty="0"/>
                    </a:p>
                  </a:txBody>
                  <a:tcPr marL="74549" marR="74549" marT="37274" marB="37274"/>
                </a:tc>
              </a:tr>
              <a:tr h="194348">
                <a:tc vMerge="1">
                  <a:txBody>
                    <a:bodyPr/>
                    <a:lstStyle/>
                    <a:p>
                      <a:pPr algn="ctr"/>
                      <a:endParaRPr lang="en-US" sz="1000" dirty="0"/>
                    </a:p>
                  </a:txBody>
                  <a:tcPr marL="85351" marR="85351" marT="42676" marB="42676"/>
                </a:tc>
                <a:tc>
                  <a:txBody>
                    <a:bodyPr/>
                    <a:lstStyle/>
                    <a:p>
                      <a:pPr algn="ctr"/>
                      <a:r>
                        <a:rPr lang="en-US" sz="800" dirty="0" smtClean="0"/>
                        <a:t>Earthquake</a:t>
                      </a:r>
                      <a:endParaRPr lang="en-US" sz="800" dirty="0"/>
                    </a:p>
                  </a:txBody>
                  <a:tcPr marL="74549" marR="74549" marT="37274" marB="37274"/>
                </a:tc>
                <a:tc>
                  <a:txBody>
                    <a:bodyPr/>
                    <a:lstStyle/>
                    <a:p>
                      <a:pPr algn="ctr"/>
                      <a:r>
                        <a:rPr lang="en-US" sz="800" dirty="0" smtClean="0"/>
                        <a:t>Low</a:t>
                      </a:r>
                      <a:endParaRPr lang="en-US" sz="800" dirty="0"/>
                    </a:p>
                  </a:txBody>
                  <a:tcPr marL="74549" marR="74549" marT="37274" marB="37274"/>
                </a:tc>
                <a:tc>
                  <a:txBody>
                    <a:bodyPr/>
                    <a:lstStyle/>
                    <a:p>
                      <a:pPr algn="ctr"/>
                      <a:r>
                        <a:rPr lang="en-US" sz="800" dirty="0" smtClean="0"/>
                        <a:t>Total</a:t>
                      </a:r>
                      <a:r>
                        <a:rPr lang="en-US" sz="800" baseline="0" dirty="0" smtClean="0"/>
                        <a:t> loss</a:t>
                      </a:r>
                      <a:endParaRPr lang="en-US" sz="800" dirty="0"/>
                    </a:p>
                  </a:txBody>
                  <a:tcPr marL="74549" marR="74549" marT="37274" marB="37274"/>
                </a:tc>
              </a:tr>
            </a:tbl>
          </a:graphicData>
        </a:graphic>
      </p:graphicFrame>
    </p:spTree>
    <p:extLst>
      <p:ext uri="{BB962C8B-B14F-4D97-AF65-F5344CB8AC3E}">
        <p14:creationId xmlns:p14="http://schemas.microsoft.com/office/powerpoint/2010/main" val="4268487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pPr/>
              <a:t>15</a:t>
            </a:fld>
            <a:endParaRPr lang="en-US" dirty="0"/>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sz="2400" b="1" i="1" dirty="0" smtClean="0">
                <a:solidFill>
                  <a:prstClr val="white"/>
                </a:solidFill>
              </a:rPr>
              <a:t>Most Common FAQ on Property Insurance</a:t>
            </a:r>
            <a:endParaRPr lang="en-US" sz="2400" b="1" i="1" dirty="0">
              <a:solidFill>
                <a:prstClr val="white"/>
              </a:solidFill>
            </a:endParaRPr>
          </a:p>
        </p:txBody>
      </p:sp>
      <p:pic>
        <p:nvPicPr>
          <p:cNvPr id="6" name="Picture 2" descr="Image result for epic insurance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040895"/>
            <a:ext cx="7848600" cy="8217634"/>
          </a:xfrm>
          <a:prstGeom prst="rect">
            <a:avLst/>
          </a:prstGeom>
        </p:spPr>
        <p:txBody>
          <a:bodyPr wrap="square">
            <a:spAutoFit/>
          </a:bodyPr>
          <a:lstStyle/>
          <a:p>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sz="4000" b="1" dirty="0"/>
              <a:t/>
            </a:r>
            <a:br>
              <a:rPr lang="en-US" altLang="en-US" sz="4000" b="1" dirty="0"/>
            </a:br>
            <a:r>
              <a:rPr lang="en-US" altLang="en-US" sz="4000" b="1" dirty="0"/>
              <a:t/>
            </a:r>
            <a:br>
              <a:rPr lang="en-US" altLang="en-US" sz="4000" b="1" dirty="0"/>
            </a:br>
            <a:r>
              <a:rPr lang="en-US" altLang="en-US" sz="4000" b="1" dirty="0"/>
              <a:t/>
            </a:r>
            <a:br>
              <a:rPr lang="en-US" altLang="en-US" sz="4000" b="1" dirty="0"/>
            </a:br>
            <a:r>
              <a:rPr lang="en-US" dirty="0"/>
              <a:t/>
            </a:r>
            <a:br>
              <a:rPr lang="en-US" dirty="0"/>
            </a:br>
            <a:r>
              <a:rPr lang="en-US" dirty="0"/>
              <a:t/>
            </a:r>
            <a:br>
              <a:rPr lang="en-US" dirty="0"/>
            </a:br>
            <a:r>
              <a:rPr lang="en-US" sz="2400" b="1" dirty="0"/>
              <a:t>I</a:t>
            </a:r>
            <a:r>
              <a:rPr lang="en-US" sz="2400" b="1" dirty="0" smtClean="0"/>
              <a:t>f </a:t>
            </a:r>
            <a:r>
              <a:rPr lang="en-US" sz="2400" b="1" dirty="0"/>
              <a:t>I have a total loss can I rebuild elsewhere?</a:t>
            </a:r>
            <a:r>
              <a:rPr lang="en-US" dirty="0"/>
              <a:t/>
            </a:r>
            <a:br>
              <a:rPr lang="en-US" dirty="0"/>
            </a:br>
            <a:r>
              <a:rPr lang="en-US" dirty="0"/>
              <a:t/>
            </a:r>
            <a:br>
              <a:rPr lang="en-US" dirty="0"/>
            </a:br>
            <a:r>
              <a:rPr lang="en-US" dirty="0">
                <a:cs typeface="Times New Roman"/>
              </a:rPr>
              <a:t>Policy </a:t>
            </a:r>
            <a:r>
              <a:rPr lang="en-US" u="sng" dirty="0">
                <a:cs typeface="Times New Roman"/>
              </a:rPr>
              <a:t>should</a:t>
            </a:r>
            <a:r>
              <a:rPr lang="en-US" dirty="0">
                <a:ea typeface="Calibri"/>
                <a:cs typeface="Times New Roman"/>
              </a:rPr>
              <a:t> pay the loss as usual(Remember all carriers not equal). However most property insurance policies do not pay for grading, foundation, underground piping, etc., so most of the issues are moot when dealing with a fire in case of a concrete foundation.  However, if the new location had higher taxes, permit costs, etc.,  we would pay for the prevailing fees at the insured location if they had ordinance and law coverage.</a:t>
            </a:r>
            <a:r>
              <a:rPr lang="en-US" dirty="0">
                <a:latin typeface="Calibri"/>
                <a:ea typeface="Calibri"/>
                <a:cs typeface="Times New Roman"/>
              </a:rPr>
              <a:t/>
            </a:r>
            <a:br>
              <a:rPr lang="en-US" dirty="0">
                <a:latin typeface="Calibri"/>
                <a:ea typeface="Calibri"/>
                <a:cs typeface="Times New Roman"/>
              </a:rPr>
            </a:br>
            <a:r>
              <a:rPr lang="en-US" altLang="en-US" dirty="0"/>
              <a:t/>
            </a:r>
            <a:br>
              <a:rPr lang="en-US" altLang="en-US" dirty="0"/>
            </a:br>
            <a:r>
              <a:rPr lang="en-US" altLang="en-US" sz="1600" dirty="0">
                <a:solidFill>
                  <a:prstClr val="black"/>
                </a:solidFill>
              </a:rPr>
              <a:t/>
            </a:r>
            <a:br>
              <a:rPr lang="en-US" altLang="en-US" sz="1600" dirty="0">
                <a:solidFill>
                  <a:prstClr val="black"/>
                </a:solidFill>
              </a:rPr>
            </a:br>
            <a:r>
              <a:rPr lang="en-US" altLang="en-US" sz="4400" dirty="0"/>
              <a:t/>
            </a:r>
            <a:br>
              <a:rPr lang="en-US" altLang="en-US" sz="4400" dirty="0"/>
            </a:br>
            <a:endParaRPr lang="en-US" dirty="0"/>
          </a:p>
        </p:txBody>
      </p:sp>
    </p:spTree>
    <p:extLst>
      <p:ext uri="{BB962C8B-B14F-4D97-AF65-F5344CB8AC3E}">
        <p14:creationId xmlns:p14="http://schemas.microsoft.com/office/powerpoint/2010/main" val="2624261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pPr/>
              <a:t>16</a:t>
            </a:fld>
            <a:endParaRPr lang="en-US" dirty="0"/>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sz="2400" b="1" i="1" dirty="0" smtClean="0">
                <a:solidFill>
                  <a:prstClr val="white"/>
                </a:solidFill>
              </a:rPr>
              <a:t>Most Common FAQ on Property Insurance</a:t>
            </a:r>
            <a:endParaRPr lang="en-US" sz="2400" b="1" i="1" dirty="0">
              <a:solidFill>
                <a:prstClr val="white"/>
              </a:solidFill>
            </a:endParaRPr>
          </a:p>
        </p:txBody>
      </p:sp>
      <p:pic>
        <p:nvPicPr>
          <p:cNvPr id="6" name="Picture 2" descr="Image result for epic insurance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040895"/>
            <a:ext cx="7848600" cy="5909310"/>
          </a:xfrm>
          <a:prstGeom prst="rect">
            <a:avLst/>
          </a:prstGeom>
        </p:spPr>
        <p:txBody>
          <a:bodyPr wrap="square">
            <a:spAutoFit/>
          </a:bodyPr>
          <a:lstStyle/>
          <a:p>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sz="4000" b="1" dirty="0"/>
              <a:t/>
            </a:r>
            <a:br>
              <a:rPr lang="en-US" altLang="en-US" sz="4000" b="1" dirty="0"/>
            </a:br>
            <a:r>
              <a:rPr lang="en-US" altLang="en-US" sz="4000" b="1" dirty="0"/>
              <a:t/>
            </a:r>
            <a:br>
              <a:rPr lang="en-US" altLang="en-US" sz="4000" b="1" dirty="0"/>
            </a:br>
            <a:r>
              <a:rPr lang="en-US" altLang="en-US" sz="4000" b="1" dirty="0"/>
              <a:t/>
            </a:r>
            <a:br>
              <a:rPr lang="en-US" altLang="en-US" sz="4000" b="1" dirty="0"/>
            </a:br>
            <a:r>
              <a:rPr lang="en-US" dirty="0"/>
              <a:t/>
            </a:r>
            <a:br>
              <a:rPr lang="en-US" dirty="0"/>
            </a:br>
            <a:r>
              <a:rPr lang="en-US" dirty="0"/>
              <a:t/>
            </a:r>
            <a:br>
              <a:rPr lang="en-US" dirty="0"/>
            </a:br>
            <a:r>
              <a:rPr lang="en-US" dirty="0">
                <a:latin typeface="Calibri"/>
                <a:ea typeface="Calibri"/>
                <a:cs typeface="Times New Roman"/>
              </a:rPr>
              <a:t/>
            </a:r>
            <a:br>
              <a:rPr lang="en-US" dirty="0">
                <a:latin typeface="Calibri"/>
                <a:ea typeface="Calibri"/>
                <a:cs typeface="Times New Roman"/>
              </a:rPr>
            </a:br>
            <a:r>
              <a:rPr lang="en-US" altLang="en-US" dirty="0"/>
              <a:t/>
            </a:r>
            <a:br>
              <a:rPr lang="en-US" altLang="en-US" dirty="0"/>
            </a:br>
            <a:r>
              <a:rPr lang="en-US" altLang="en-US" sz="1600" dirty="0">
                <a:solidFill>
                  <a:prstClr val="black"/>
                </a:solidFill>
              </a:rPr>
              <a:t/>
            </a:r>
            <a:br>
              <a:rPr lang="en-US" altLang="en-US" sz="1600" dirty="0">
                <a:solidFill>
                  <a:prstClr val="black"/>
                </a:solidFill>
              </a:rPr>
            </a:br>
            <a:r>
              <a:rPr lang="en-US" altLang="en-US" sz="4400" dirty="0"/>
              <a:t/>
            </a:r>
            <a:br>
              <a:rPr lang="en-US" altLang="en-US" sz="4400" dirty="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65237"/>
            <a:ext cx="8305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800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17</a:t>
            </a:fld>
            <a:endParaRPr lang="en-US"/>
          </a:p>
        </p:txBody>
      </p:sp>
      <p:graphicFrame>
        <p:nvGraphicFramePr>
          <p:cNvPr id="5" name="Diagram 4"/>
          <p:cNvGraphicFramePr/>
          <p:nvPr>
            <p:extLst>
              <p:ext uri="{D42A27DB-BD31-4B8C-83A1-F6EECF244321}">
                <p14:modId xmlns:p14="http://schemas.microsoft.com/office/powerpoint/2010/main" val="529131114"/>
              </p:ext>
            </p:extLst>
          </p:nvPr>
        </p:nvGraphicFramePr>
        <p:xfrm>
          <a:off x="457200" y="1112837"/>
          <a:ext cx="8229600" cy="3509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Bowling Center Property Pricing</a:t>
            </a:r>
            <a:endParaRPr lang="en-US" b="1" i="1" dirty="0">
              <a:solidFill>
                <a:schemeClr val="bg1"/>
              </a:solidFill>
            </a:endParaRPr>
          </a:p>
        </p:txBody>
      </p:sp>
      <p:pic>
        <p:nvPicPr>
          <p:cNvPr id="7" name="Picture 2" descr="Image result for epic insurance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2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pPr/>
              <a:t>18</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prstClr val="white"/>
                </a:solidFill>
              </a:rPr>
              <a:t>   </a:t>
            </a:r>
            <a:r>
              <a:rPr lang="en-US" b="1" dirty="0" smtClean="0">
                <a:solidFill>
                  <a:prstClr val="white"/>
                </a:solidFill>
              </a:rPr>
              <a:t>What Makes Up a General Liability Policy?</a:t>
            </a:r>
            <a:endParaRPr lang="en-US" b="1" i="1" dirty="0">
              <a:solidFill>
                <a:prstClr val="white"/>
              </a:solidFill>
            </a:endParaRPr>
          </a:p>
        </p:txBody>
      </p:sp>
      <p:graphicFrame>
        <p:nvGraphicFramePr>
          <p:cNvPr id="10" name="Diagram 9"/>
          <p:cNvGraphicFramePr/>
          <p:nvPr>
            <p:extLst>
              <p:ext uri="{D42A27DB-BD31-4B8C-83A1-F6EECF244321}">
                <p14:modId xmlns:p14="http://schemas.microsoft.com/office/powerpoint/2010/main" val="2459344411"/>
              </p:ext>
            </p:extLst>
          </p:nvPr>
        </p:nvGraphicFramePr>
        <p:xfrm>
          <a:off x="1028700" y="1265237"/>
          <a:ext cx="7086600" cy="3229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Image result for epic insurance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487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19</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General Liability Coverage Limits</a:t>
            </a:r>
            <a:endParaRPr lang="en-US" b="1" i="1" dirty="0">
              <a:solidFill>
                <a:schemeClr val="bg1"/>
              </a:solidFill>
            </a:endParaRPr>
          </a:p>
        </p:txBody>
      </p:sp>
      <p:pic>
        <p:nvPicPr>
          <p:cNvPr id="7" name="Picture 2" descr="https://media.licdn.com/mpr/mpr/p/2/000/2af/1c1/350210e.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b="41014"/>
          <a:stretch/>
        </p:blipFill>
        <p:spPr bwMode="auto">
          <a:xfrm>
            <a:off x="0" y="1084263"/>
            <a:ext cx="9220200" cy="4037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05045" y="1178619"/>
            <a:ext cx="7315200" cy="1077218"/>
          </a:xfrm>
          <a:prstGeom prst="rect">
            <a:avLst/>
          </a:prstGeom>
          <a:noFill/>
        </p:spPr>
        <p:txBody>
          <a:bodyPr wrap="square" rtlCol="0">
            <a:spAutoFit/>
          </a:bodyPr>
          <a:lstStyle/>
          <a:p>
            <a:pPr algn="ctr"/>
            <a:r>
              <a:rPr lang="en-US" sz="3200" b="1" dirty="0" smtClean="0">
                <a:solidFill>
                  <a:srgbClr val="666666"/>
                </a:solidFill>
              </a:rPr>
              <a:t>How much general liability </a:t>
            </a:r>
          </a:p>
          <a:p>
            <a:pPr algn="ctr"/>
            <a:r>
              <a:rPr lang="en-US" sz="3200" b="1" dirty="0" smtClean="0">
                <a:solidFill>
                  <a:srgbClr val="666666"/>
                </a:solidFill>
              </a:rPr>
              <a:t>coverage is enough?</a:t>
            </a:r>
            <a:endParaRPr lang="en-US" sz="3200" b="1" dirty="0">
              <a:solidFill>
                <a:srgbClr val="666666"/>
              </a:solidFill>
            </a:endParaRPr>
          </a:p>
        </p:txBody>
      </p:sp>
      <p:graphicFrame>
        <p:nvGraphicFramePr>
          <p:cNvPr id="9" name="Diagram 8"/>
          <p:cNvGraphicFramePr/>
          <p:nvPr>
            <p:extLst>
              <p:ext uri="{D42A27DB-BD31-4B8C-83A1-F6EECF244321}">
                <p14:modId xmlns:p14="http://schemas.microsoft.com/office/powerpoint/2010/main" val="871381074"/>
              </p:ext>
            </p:extLst>
          </p:nvPr>
        </p:nvGraphicFramePr>
        <p:xfrm>
          <a:off x="1890967" y="2255837"/>
          <a:ext cx="5343355" cy="2653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217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prstClr val="white"/>
                </a:solidFill>
              </a:rPr>
              <a:t>   Presenters</a:t>
            </a:r>
            <a:endParaRPr lang="en-US" b="1" dirty="0">
              <a:solidFill>
                <a:prstClr val="white"/>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3847519"/>
              </p:ext>
            </p:extLst>
          </p:nvPr>
        </p:nvGraphicFramePr>
        <p:xfrm>
          <a:off x="457200" y="360652"/>
          <a:ext cx="8229600" cy="4638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sma-file1\Marketing\Corporate Branding\TMHCC LOGO\Transparent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 y="1542757"/>
            <a:ext cx="2109954" cy="7765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3398837"/>
            <a:ext cx="2098548" cy="822960"/>
          </a:xfrm>
          <a:prstGeom prst="rect">
            <a:avLst/>
          </a:prstGeom>
        </p:spPr>
      </p:pic>
    </p:spTree>
    <p:extLst>
      <p:ext uri="{BB962C8B-B14F-4D97-AF65-F5344CB8AC3E}">
        <p14:creationId xmlns:p14="http://schemas.microsoft.com/office/powerpoint/2010/main" val="2718140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20</a:t>
            </a:fld>
            <a:endParaRPr lang="en-US"/>
          </a:p>
        </p:txBody>
      </p:sp>
      <p:sp>
        <p:nvSpPr>
          <p:cNvPr id="7"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a:t>
            </a:r>
            <a:r>
              <a:rPr lang="en-US" b="1" dirty="0">
                <a:solidFill>
                  <a:schemeClr val="bg1"/>
                </a:solidFill>
              </a:rPr>
              <a:t>Bowling </a:t>
            </a:r>
            <a:r>
              <a:rPr lang="en-US" b="1" dirty="0" smtClean="0">
                <a:solidFill>
                  <a:schemeClr val="bg1"/>
                </a:solidFill>
              </a:rPr>
              <a:t>Center Liability Pricing</a:t>
            </a:r>
            <a:endParaRPr lang="en-US" b="1" i="1" dirty="0">
              <a:solidFill>
                <a:schemeClr val="bg1"/>
              </a:solidFill>
            </a:endParaRPr>
          </a:p>
        </p:txBody>
      </p:sp>
      <p:graphicFrame>
        <p:nvGraphicFramePr>
          <p:cNvPr id="5" name="Diagram 4"/>
          <p:cNvGraphicFramePr/>
          <p:nvPr>
            <p:extLst>
              <p:ext uri="{D42A27DB-BD31-4B8C-83A1-F6EECF244321}">
                <p14:modId xmlns:p14="http://schemas.microsoft.com/office/powerpoint/2010/main" val="4242957385"/>
              </p:ext>
            </p:extLst>
          </p:nvPr>
        </p:nvGraphicFramePr>
        <p:xfrm>
          <a:off x="457200" y="1112837"/>
          <a:ext cx="82296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73406" y="4002484"/>
            <a:ext cx="8610600" cy="615553"/>
          </a:xfrm>
          <a:prstGeom prst="rect">
            <a:avLst/>
          </a:prstGeom>
          <a:noFill/>
        </p:spPr>
        <p:txBody>
          <a:bodyPr wrap="square" rtlCol="0">
            <a:spAutoFit/>
          </a:bodyPr>
          <a:lstStyle/>
          <a:p>
            <a:pPr algn="ctr"/>
            <a:r>
              <a:rPr lang="en-US" sz="1700" b="1" dirty="0" smtClean="0">
                <a:solidFill>
                  <a:srgbClr val="666666"/>
                </a:solidFill>
              </a:rPr>
              <a:t>FYI: </a:t>
            </a:r>
            <a:r>
              <a:rPr lang="en-US" sz="1600" dirty="0" smtClean="0">
                <a:solidFill>
                  <a:srgbClr val="666666"/>
                </a:solidFill>
              </a:rPr>
              <a:t>Adding attractions may drive up premiums, but good risk management </a:t>
            </a:r>
          </a:p>
          <a:p>
            <a:pPr algn="ctr"/>
            <a:r>
              <a:rPr lang="en-US" sz="1600" dirty="0" smtClean="0">
                <a:solidFill>
                  <a:srgbClr val="666666"/>
                </a:solidFill>
              </a:rPr>
              <a:t>procedures can help keep numbers down.</a:t>
            </a:r>
          </a:p>
        </p:txBody>
      </p:sp>
      <p:pic>
        <p:nvPicPr>
          <p:cNvPr id="8" name="Picture 2" descr="Image result for epic insurance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849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pPr/>
              <a:t>21</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prstClr val="white"/>
                </a:solidFill>
              </a:rPr>
              <a:t>   Common Liability Claim Examples</a:t>
            </a:r>
            <a:endParaRPr lang="en-US" b="1" i="1" dirty="0">
              <a:solidFill>
                <a:prstClr val="white"/>
              </a:solidFill>
            </a:endParaRPr>
          </a:p>
        </p:txBody>
      </p:sp>
      <p:pic>
        <p:nvPicPr>
          <p:cNvPr id="6" name="Picture 2" descr="Image result for epic insuranc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738063294"/>
              </p:ext>
            </p:extLst>
          </p:nvPr>
        </p:nvGraphicFramePr>
        <p:xfrm>
          <a:off x="484298" y="782706"/>
          <a:ext cx="8175404" cy="4348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0579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pPr/>
              <a:t>22</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prstClr val="white"/>
                </a:solidFill>
              </a:rPr>
              <a:t>   </a:t>
            </a:r>
            <a:r>
              <a:rPr lang="en-US" b="1" dirty="0" err="1" smtClean="0">
                <a:solidFill>
                  <a:prstClr val="white"/>
                </a:solidFill>
              </a:rPr>
              <a:t>Tokio</a:t>
            </a:r>
            <a:r>
              <a:rPr lang="en-US" b="1" dirty="0" smtClean="0">
                <a:solidFill>
                  <a:prstClr val="white"/>
                </a:solidFill>
              </a:rPr>
              <a:t> Marine HCC Liability Claims </a:t>
            </a:r>
            <a:r>
              <a:rPr lang="en-US" b="1" dirty="0" smtClean="0">
                <a:solidFill>
                  <a:prstClr val="white"/>
                </a:solidFill>
              </a:rPr>
              <a:t>Statistics</a:t>
            </a:r>
            <a:endParaRPr lang="en-US" b="1" i="1" dirty="0">
              <a:solidFill>
                <a:prstClr val="white"/>
              </a:solidFill>
            </a:endParaRPr>
          </a:p>
        </p:txBody>
      </p:sp>
      <p:pic>
        <p:nvPicPr>
          <p:cNvPr id="6" name="Picture 2" descr="Image result for epic insuranc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982288766"/>
              </p:ext>
            </p:extLst>
          </p:nvPr>
        </p:nvGraphicFramePr>
        <p:xfrm>
          <a:off x="457200" y="1118805"/>
          <a:ext cx="8229600" cy="3575432"/>
        </p:xfrm>
        <a:graphic>
          <a:graphicData uri="http://schemas.openxmlformats.org/drawingml/2006/table">
            <a:tbl>
              <a:tblPr firstRow="1" firstCol="1" bandRow="1">
                <a:tableStyleId>{5C22544A-7EE6-4342-B048-85BDC9FD1C3A}</a:tableStyleId>
              </a:tblPr>
              <a:tblGrid>
                <a:gridCol w="1610139"/>
                <a:gridCol w="2504661"/>
                <a:gridCol w="2057400"/>
                <a:gridCol w="2057400"/>
              </a:tblGrid>
              <a:tr h="236354">
                <a:tc>
                  <a:txBody>
                    <a:bodyPr/>
                    <a:lstStyle/>
                    <a:p>
                      <a:endParaRPr lang="en-US" sz="900" dirty="0"/>
                    </a:p>
                  </a:txBody>
                  <a:tcPr marL="85351" marR="85351" marT="42676" marB="42676"/>
                </a:tc>
                <a:tc>
                  <a:txBody>
                    <a:bodyPr/>
                    <a:lstStyle/>
                    <a:p>
                      <a:pPr algn="ctr"/>
                      <a:r>
                        <a:rPr lang="en-US" sz="1000" dirty="0" smtClean="0"/>
                        <a:t>Loss Category</a:t>
                      </a:r>
                      <a:endParaRPr lang="en-US" sz="1000" dirty="0"/>
                    </a:p>
                  </a:txBody>
                  <a:tcPr marL="85351" marR="85351" marT="42676" marB="42676">
                    <a:lnB w="12700" cap="flat" cmpd="sng" algn="ctr">
                      <a:noFill/>
                      <a:prstDash val="solid"/>
                      <a:round/>
                      <a:headEnd type="none" w="med" len="med"/>
                      <a:tailEnd type="none" w="med" len="med"/>
                    </a:lnB>
                  </a:tcPr>
                </a:tc>
                <a:tc>
                  <a:txBody>
                    <a:bodyPr/>
                    <a:lstStyle/>
                    <a:p>
                      <a:pPr algn="ctr"/>
                      <a:r>
                        <a:rPr lang="en-US" sz="1000" dirty="0" smtClean="0"/>
                        <a:t>Frequency of Claim</a:t>
                      </a:r>
                      <a:endParaRPr lang="en-US" sz="1000" dirty="0"/>
                    </a:p>
                  </a:txBody>
                  <a:tcPr marL="85351" marR="85351" marT="42676" marB="42676">
                    <a:lnB w="12700" cap="flat" cmpd="sng" algn="ctr">
                      <a:noFill/>
                      <a:prstDash val="solid"/>
                      <a:round/>
                      <a:headEnd type="none" w="med" len="med"/>
                      <a:tailEnd type="none" w="med" len="med"/>
                    </a:lnB>
                  </a:tcPr>
                </a:tc>
                <a:tc>
                  <a:txBody>
                    <a:bodyPr/>
                    <a:lstStyle/>
                    <a:p>
                      <a:pPr algn="ctr"/>
                      <a:r>
                        <a:rPr lang="en-US" sz="1000" dirty="0" smtClean="0"/>
                        <a:t>Average</a:t>
                      </a:r>
                      <a:r>
                        <a:rPr lang="en-US" sz="1000" baseline="0" dirty="0" smtClean="0"/>
                        <a:t> Claim Payment</a:t>
                      </a:r>
                      <a:endParaRPr lang="en-US" sz="1000" dirty="0"/>
                    </a:p>
                  </a:txBody>
                  <a:tcPr marL="85351" marR="85351" marT="42676" marB="42676">
                    <a:lnB w="12700" cap="flat" cmpd="sng" algn="ctr">
                      <a:noFill/>
                      <a:prstDash val="solid"/>
                      <a:round/>
                      <a:headEnd type="none" w="med" len="med"/>
                      <a:tailEnd type="none" w="med" len="med"/>
                    </a:lnB>
                  </a:tcPr>
                </a:tc>
              </a:tr>
              <a:tr h="221253">
                <a:tc rowSpan="4">
                  <a:txBody>
                    <a:bodyPr/>
                    <a:lstStyle/>
                    <a:p>
                      <a:pPr algn="ctr"/>
                      <a:r>
                        <a:rPr lang="en-US" sz="1000" dirty="0" smtClean="0"/>
                        <a:t>Bowling Related</a:t>
                      </a:r>
                      <a:endParaRPr lang="en-US" sz="1000" dirty="0"/>
                    </a:p>
                  </a:txBody>
                  <a:tcPr marL="85351" marR="85351" marT="42676" marB="42676">
                    <a:lnR w="12700" cap="flat" cmpd="sng" algn="ctr">
                      <a:noFill/>
                      <a:prstDash val="solid"/>
                      <a:round/>
                      <a:headEnd type="none" w="med" len="med"/>
                      <a:tailEnd type="none" w="med" len="med"/>
                    </a:lnR>
                  </a:tcPr>
                </a:tc>
                <a:tc>
                  <a:txBody>
                    <a:bodyPr/>
                    <a:lstStyle/>
                    <a:p>
                      <a:pPr algn="ctr"/>
                      <a:r>
                        <a:rPr lang="en-US" sz="900" dirty="0" smtClean="0"/>
                        <a:t>Slip</a:t>
                      </a:r>
                      <a:r>
                        <a:rPr lang="en-US" sz="900" baseline="0" dirty="0" smtClean="0"/>
                        <a:t> &amp; fall - approach sticky</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Med-High</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$75,000</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1253">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aseline="0" dirty="0" smtClean="0"/>
                        <a:t>Slip &amp; fall – over the line</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dirty="0" smtClean="0"/>
                        <a:t>High</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dirty="0" smtClean="0"/>
                        <a:t>$15,000</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1253">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aseline="0" dirty="0" smtClean="0"/>
                        <a:t>Slip &amp; fall – finger stuck in ball</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Med</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dirty="0" smtClean="0"/>
                        <a:t>$10,000</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1253">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aseline="0" dirty="0" smtClean="0"/>
                        <a:t>Ball return related</a:t>
                      </a:r>
                      <a:endParaRPr lang="en-US" sz="900" dirty="0" smtClean="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dirty="0" smtClean="0"/>
                        <a:t>Low-Med</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dirty="0" smtClean="0"/>
                        <a:t>$100,000</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253">
                <a:tc rowSpan="7">
                  <a:txBody>
                    <a:bodyPr/>
                    <a:lstStyle/>
                    <a:p>
                      <a:pPr algn="ctr"/>
                      <a:r>
                        <a:rPr lang="en-US" sz="1000" dirty="0" smtClean="0"/>
                        <a:t>General Premise</a:t>
                      </a:r>
                      <a:endParaRPr lang="en-US" sz="1000" dirty="0"/>
                    </a:p>
                  </a:txBody>
                  <a:tcPr marL="85351" marR="85351" marT="42676" marB="42676">
                    <a:lnR w="12700" cap="flat" cmpd="sng" algn="ctr">
                      <a:noFill/>
                      <a:prstDash val="solid"/>
                      <a:round/>
                      <a:headEnd type="none" w="med" len="med"/>
                      <a:tailEnd type="none" w="med" len="med"/>
                    </a:lnR>
                  </a:tcPr>
                </a:tc>
                <a:tc>
                  <a:txBody>
                    <a:bodyPr/>
                    <a:lstStyle/>
                    <a:p>
                      <a:pPr algn="ctr"/>
                      <a:r>
                        <a:rPr lang="en-US" sz="900" dirty="0" smtClean="0"/>
                        <a:t>Interior</a:t>
                      </a:r>
                      <a:r>
                        <a:rPr lang="en-US" sz="900" baseline="0" dirty="0" smtClean="0"/>
                        <a:t> – water/puddle</a:t>
                      </a:r>
                      <a:endParaRPr lang="en-US" sz="900" dirty="0" smtClean="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Med</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$150,000</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21253">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dirty="0" smtClean="0"/>
                        <a:t>Interior – bathroom</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Low-Med</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dirty="0" smtClean="0"/>
                        <a:t>$25,000</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1253">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dirty="0" smtClean="0"/>
                        <a:t>Interior</a:t>
                      </a:r>
                      <a:r>
                        <a:rPr lang="en-US" sz="900" baseline="0" dirty="0" smtClean="0"/>
                        <a:t> – uneven surface</a:t>
                      </a:r>
                      <a:endParaRPr lang="en-US" sz="900" dirty="0" smtClean="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Med</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dirty="0" smtClean="0"/>
                        <a:t>$100,000</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1253">
                <a:tc vMerge="1">
                  <a:txBody>
                    <a:bodyPr/>
                    <a:lstStyle/>
                    <a:p>
                      <a:endParaRPr lang="en-US"/>
                    </a:p>
                  </a:txBody>
                  <a:tcPr/>
                </a:tc>
                <a:tc>
                  <a:txBody>
                    <a:bodyPr/>
                    <a:lstStyle/>
                    <a:p>
                      <a:pPr algn="ctr"/>
                      <a:r>
                        <a:rPr lang="en-US" sz="900" dirty="0" smtClean="0"/>
                        <a:t>Interior – chairs/tables</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Med</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$25,000</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1253">
                <a:tc vMerge="1">
                  <a:txBody>
                    <a:bodyPr/>
                    <a:lstStyle/>
                    <a:p>
                      <a:endParaRPr lang="en-US"/>
                    </a:p>
                  </a:txBody>
                  <a:tcPr/>
                </a:tc>
                <a:tc>
                  <a:txBody>
                    <a:bodyPr/>
                    <a:lstStyle/>
                    <a:p>
                      <a:pPr algn="ctr"/>
                      <a:r>
                        <a:rPr lang="en-US" sz="900" dirty="0" smtClean="0"/>
                        <a:t>Interior – ball racks</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Low</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$50,000</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1253">
                <a:tc vMerge="1">
                  <a:txBody>
                    <a:bodyPr/>
                    <a:lstStyle/>
                    <a:p>
                      <a:endParaRPr lang="en-US"/>
                    </a:p>
                  </a:txBody>
                  <a:tcPr/>
                </a:tc>
                <a:tc>
                  <a:txBody>
                    <a:bodyPr/>
                    <a:lstStyle/>
                    <a:p>
                      <a:pPr algn="ctr"/>
                      <a:r>
                        <a:rPr lang="en-US" sz="900" dirty="0" smtClean="0"/>
                        <a:t>Exterior – potholes</a:t>
                      </a:r>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Med-High</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$100,000</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1253">
                <a:tc vMerge="1">
                  <a:txBody>
                    <a:bodyPr/>
                    <a:lstStyle/>
                    <a:p>
                      <a:endParaRPr lang="en-US"/>
                    </a:p>
                  </a:txBody>
                  <a:tcPr/>
                </a:tc>
                <a:tc>
                  <a:txBody>
                    <a:bodyPr/>
                    <a:lstStyle/>
                    <a:p>
                      <a:pPr algn="ctr"/>
                      <a:r>
                        <a:rPr lang="en-US" sz="900" dirty="0" smtClean="0"/>
                        <a:t>Exterior</a:t>
                      </a:r>
                      <a:r>
                        <a:rPr lang="en-US" sz="900" baseline="0" dirty="0" smtClean="0"/>
                        <a:t> – snow/ice</a:t>
                      </a:r>
                      <a:endParaRPr lang="en-US" sz="900" dirty="0" smtClean="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Med</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t>$75,000</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253">
                <a:tc rowSpan="4">
                  <a:txBody>
                    <a:bodyPr/>
                    <a:lstStyle/>
                    <a:p>
                      <a:pPr algn="ctr"/>
                      <a:r>
                        <a:rPr lang="en-US" sz="1000" dirty="0" smtClean="0"/>
                        <a:t>Catastrophic</a:t>
                      </a:r>
                      <a:endParaRPr lang="en-US" sz="1000" dirty="0"/>
                    </a:p>
                  </a:txBody>
                  <a:tcPr marL="85351" marR="85351" marT="42676" marB="42676">
                    <a:lnR w="12700" cap="flat" cmpd="sng" algn="ctr">
                      <a:noFill/>
                      <a:prstDash val="solid"/>
                      <a:round/>
                      <a:headEnd type="none" w="med" len="med"/>
                      <a:tailEnd type="none" w="med" len="med"/>
                    </a:lnR>
                  </a:tcPr>
                </a:tc>
                <a:tc>
                  <a:txBody>
                    <a:bodyPr/>
                    <a:lstStyle/>
                    <a:p>
                      <a:pPr algn="ctr"/>
                      <a:r>
                        <a:rPr lang="en-US" sz="900" dirty="0" smtClean="0"/>
                        <a:t>Misc.</a:t>
                      </a:r>
                      <a:r>
                        <a:rPr lang="en-US" sz="900" baseline="0" dirty="0" smtClean="0"/>
                        <a:t> fight/assault</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Low-Med</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$250,000+</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21253">
                <a:tc vMerge="1">
                  <a:txBody>
                    <a:bodyPr/>
                    <a:lstStyle/>
                    <a:p>
                      <a:endParaRPr lang="en-US"/>
                    </a:p>
                  </a:txBody>
                  <a:tcPr/>
                </a:tc>
                <a:tc>
                  <a:txBody>
                    <a:bodyPr/>
                    <a:lstStyle/>
                    <a:p>
                      <a:pPr algn="ctr"/>
                      <a:r>
                        <a:rPr lang="en-US" sz="900" dirty="0" smtClean="0"/>
                        <a:t>Liquor,</a:t>
                      </a:r>
                      <a:r>
                        <a:rPr lang="en-US" sz="900" baseline="0" dirty="0" smtClean="0"/>
                        <a:t> DUI</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Low-Med</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$1,000,000+</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1253">
                <a:tc vMerge="1">
                  <a:txBody>
                    <a:bodyPr/>
                    <a:lstStyle/>
                    <a:p>
                      <a:endParaRPr lang="en-US"/>
                    </a:p>
                  </a:txBody>
                  <a:tcPr/>
                </a:tc>
                <a:tc>
                  <a:txBody>
                    <a:bodyPr/>
                    <a:lstStyle/>
                    <a:p>
                      <a:pPr algn="ctr"/>
                      <a:r>
                        <a:rPr lang="en-US" sz="900" dirty="0" smtClean="0"/>
                        <a:t>Severe violence</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Low</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$1,000,000+</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21253">
                <a:tc vMerge="1">
                  <a:txBody>
                    <a:bodyPr/>
                    <a:lstStyle/>
                    <a:p>
                      <a:endParaRPr lang="en-US"/>
                    </a:p>
                  </a:txBody>
                  <a:tcPr/>
                </a:tc>
                <a:tc>
                  <a:txBody>
                    <a:bodyPr/>
                    <a:lstStyle/>
                    <a:p>
                      <a:pPr algn="ctr"/>
                      <a:r>
                        <a:rPr lang="en-US" sz="900" dirty="0" smtClean="0"/>
                        <a:t>Abuse &amp;</a:t>
                      </a:r>
                      <a:r>
                        <a:rPr lang="en-US" sz="900" baseline="0" dirty="0" smtClean="0"/>
                        <a:t> molestation accusation</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Low</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$1,000,000+</a:t>
                      </a:r>
                      <a:endParaRPr lang="en-US" sz="900" dirty="0"/>
                    </a:p>
                  </a:txBody>
                  <a:tcPr marL="85351" marR="85351" marT="42676" marB="426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1203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23</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a:t>
            </a:r>
            <a:r>
              <a:rPr lang="en-US" b="1" dirty="0" smtClean="0">
                <a:solidFill>
                  <a:schemeClr val="bg1"/>
                </a:solidFill>
              </a:rPr>
              <a:t>Most Common FAQ on General Liability</a:t>
            </a:r>
            <a:r>
              <a:rPr lang="en-US" b="1" dirty="0" smtClean="0">
                <a:solidFill>
                  <a:schemeClr val="bg1"/>
                </a:solidFill>
              </a:rPr>
              <a:t>?</a:t>
            </a:r>
            <a:endParaRPr lang="en-US" b="1" i="1" dirty="0">
              <a:solidFill>
                <a:schemeClr val="bg1"/>
              </a:solidFill>
            </a:endParaRPr>
          </a:p>
        </p:txBody>
      </p:sp>
      <p:sp>
        <p:nvSpPr>
          <p:cNvPr id="6" name="TextBox 5"/>
          <p:cNvSpPr txBox="1"/>
          <p:nvPr/>
        </p:nvSpPr>
        <p:spPr>
          <a:xfrm>
            <a:off x="457200" y="1764645"/>
            <a:ext cx="7620000" cy="1938992"/>
          </a:xfrm>
          <a:prstGeom prst="rect">
            <a:avLst/>
          </a:prstGeom>
          <a:noFill/>
        </p:spPr>
        <p:txBody>
          <a:bodyPr wrap="square" rtlCol="0">
            <a:spAutoFit/>
          </a:bodyPr>
          <a:lstStyle/>
          <a:p>
            <a:pPr marL="342900" indent="-342900">
              <a:buClr>
                <a:srgbClr val="009CE5"/>
              </a:buClr>
              <a:buFont typeface="Arial" panose="020B0604020202020204" pitchFamily="34" charset="0"/>
              <a:buChar char="•"/>
            </a:pPr>
            <a:r>
              <a:rPr lang="en-US" sz="2000" b="1" dirty="0" smtClean="0">
                <a:solidFill>
                  <a:srgbClr val="666666"/>
                </a:solidFill>
              </a:rPr>
              <a:t>What is Med Pay no Fault Coverage?</a:t>
            </a:r>
          </a:p>
          <a:p>
            <a:pPr marL="342900" indent="-342900">
              <a:buClr>
                <a:srgbClr val="009CE5"/>
              </a:buClr>
              <a:buFont typeface="Arial" panose="020B0604020202020204" pitchFamily="34" charset="0"/>
              <a:buChar char="•"/>
            </a:pPr>
            <a:r>
              <a:rPr lang="en-US" sz="2000" dirty="0" smtClean="0">
                <a:solidFill>
                  <a:srgbClr val="666666"/>
                </a:solidFill>
              </a:rPr>
              <a:t>“</a:t>
            </a:r>
            <a:r>
              <a:rPr lang="en-US" sz="2000" dirty="0" smtClean="0">
                <a:solidFill>
                  <a:srgbClr val="666666"/>
                </a:solidFill>
              </a:rPr>
              <a:t>Medical Expense” limits</a:t>
            </a:r>
          </a:p>
          <a:p>
            <a:pPr marL="342900" indent="-342900">
              <a:buClr>
                <a:srgbClr val="009CE5"/>
              </a:buClr>
              <a:buFont typeface="Arial" panose="020B0604020202020204" pitchFamily="34" charset="0"/>
              <a:buChar char="•"/>
            </a:pPr>
            <a:endParaRPr lang="en-US" sz="2000" dirty="0" smtClean="0">
              <a:solidFill>
                <a:srgbClr val="666666"/>
              </a:solidFill>
            </a:endParaRPr>
          </a:p>
          <a:p>
            <a:pPr marL="342900" indent="-342900">
              <a:buClr>
                <a:srgbClr val="009CE5"/>
              </a:buClr>
              <a:buFont typeface="Arial" panose="020B0604020202020204" pitchFamily="34" charset="0"/>
              <a:buChar char="•"/>
            </a:pPr>
            <a:r>
              <a:rPr lang="en-US" sz="2000" dirty="0" smtClean="0">
                <a:solidFill>
                  <a:srgbClr val="666666"/>
                </a:solidFill>
              </a:rPr>
              <a:t>May prevent bigger lawsuits brought on later </a:t>
            </a:r>
          </a:p>
          <a:p>
            <a:pPr marL="342900" indent="-342900">
              <a:buClr>
                <a:srgbClr val="009CE5"/>
              </a:buClr>
              <a:buFont typeface="Arial" panose="020B0604020202020204" pitchFamily="34" charset="0"/>
              <a:buChar char="•"/>
            </a:pPr>
            <a:endParaRPr lang="en-US" sz="2000" dirty="0" smtClean="0">
              <a:solidFill>
                <a:srgbClr val="666666"/>
              </a:solidFill>
            </a:endParaRPr>
          </a:p>
          <a:p>
            <a:pPr marL="342900" indent="-342900">
              <a:buClr>
                <a:srgbClr val="009CE5"/>
              </a:buClr>
              <a:buFont typeface="Arial" panose="020B0604020202020204" pitchFamily="34" charset="0"/>
              <a:buChar char="•"/>
            </a:pPr>
            <a:r>
              <a:rPr lang="en-US" sz="2000" dirty="0" smtClean="0">
                <a:solidFill>
                  <a:srgbClr val="666666"/>
                </a:solidFill>
              </a:rPr>
              <a:t>Count against claims history </a:t>
            </a:r>
          </a:p>
        </p:txBody>
      </p:sp>
      <p:pic>
        <p:nvPicPr>
          <p:cNvPr id="7" name="Picture 2" descr="Image result for epic insurance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99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24</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Considerations for Adding “Fun Center”        	Attractions</a:t>
            </a:r>
            <a:endParaRPr lang="en-US" b="1" i="1" dirty="0">
              <a:solidFill>
                <a:schemeClr val="bg1"/>
              </a:solidFill>
            </a:endParaRPr>
          </a:p>
        </p:txBody>
      </p:sp>
      <p:graphicFrame>
        <p:nvGraphicFramePr>
          <p:cNvPr id="6" name="Diagram 5"/>
          <p:cNvGraphicFramePr/>
          <p:nvPr>
            <p:extLst>
              <p:ext uri="{D42A27DB-BD31-4B8C-83A1-F6EECF244321}">
                <p14:modId xmlns:p14="http://schemas.microsoft.com/office/powerpoint/2010/main" val="3936172243"/>
              </p:ext>
            </p:extLst>
          </p:nvPr>
        </p:nvGraphicFramePr>
        <p:xfrm>
          <a:off x="228600" y="1189037"/>
          <a:ext cx="5791200" cy="347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8"/>
          <p:cNvSpPr txBox="1">
            <a:spLocks/>
          </p:cNvSpPr>
          <p:nvPr/>
        </p:nvSpPr>
        <p:spPr>
          <a:xfrm>
            <a:off x="6248400" y="2027237"/>
            <a:ext cx="2743200" cy="2133600"/>
          </a:xfrm>
          <a:prstGeom prst="rect">
            <a:avLst/>
          </a:prstGeom>
        </p:spPr>
        <p:txBody>
          <a:bodyPr>
            <a:normAutofit/>
          </a:bodyPr>
          <a:lstStyle>
            <a:lvl1pPr marL="288925" indent="-288925" algn="l" defTabSz="457200" rtl="0" eaLnBrk="1" latinLnBrk="0" hangingPunct="1">
              <a:spcBef>
                <a:spcPts val="600"/>
              </a:spcBef>
              <a:buClr>
                <a:srgbClr val="009CE5"/>
              </a:buClr>
              <a:buSzPct val="110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600"/>
              </a:spcBef>
              <a:buClr>
                <a:srgbClr val="009CE5"/>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buClr>
                <a:srgbClr val="009CE5"/>
              </a:buClr>
              <a:buSzPct val="85000"/>
              <a:buFont typeface="Courier New"/>
              <a:buChar char="o"/>
              <a:defRPr sz="1800" kern="1200">
                <a:solidFill>
                  <a:schemeClr val="tx1"/>
                </a:solidFill>
                <a:latin typeface="+mn-lt"/>
                <a:ea typeface="+mn-ea"/>
                <a:cs typeface="+mn-cs"/>
              </a:defRPr>
            </a:lvl3pPr>
            <a:lvl4pPr marL="1600200" indent="-228600" algn="l" defTabSz="457200" rtl="0" eaLnBrk="1" latinLnBrk="0" hangingPunct="1">
              <a:spcBef>
                <a:spcPts val="600"/>
              </a:spcBef>
              <a:buClr>
                <a:srgbClr val="009CE5"/>
              </a:buClr>
              <a:buFont typeface="Lucida Grande"/>
              <a:buChar char="»"/>
              <a:defRPr sz="1400" kern="1200">
                <a:solidFill>
                  <a:schemeClr val="tx1"/>
                </a:solidFill>
                <a:latin typeface="+mn-lt"/>
                <a:ea typeface="+mn-ea"/>
                <a:cs typeface="+mn-cs"/>
              </a:defRPr>
            </a:lvl4pPr>
            <a:lvl5pPr marL="2114550" indent="-285750" algn="l" defTabSz="457200" rtl="0" eaLnBrk="1" latinLnBrk="0" hangingPunct="1">
              <a:spcBef>
                <a:spcPts val="600"/>
              </a:spcBef>
              <a:buClr>
                <a:srgbClr val="009CE5"/>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solidFill>
                  <a:srgbClr val="666666"/>
                </a:solidFill>
              </a:rPr>
              <a:t>Other Considerations:</a:t>
            </a:r>
          </a:p>
          <a:p>
            <a:r>
              <a:rPr lang="en-US" sz="1600" dirty="0" smtClean="0">
                <a:solidFill>
                  <a:srgbClr val="666666"/>
                </a:solidFill>
              </a:rPr>
              <a:t>Space </a:t>
            </a:r>
          </a:p>
          <a:p>
            <a:r>
              <a:rPr lang="en-US" sz="1600" dirty="0" smtClean="0">
                <a:solidFill>
                  <a:srgbClr val="666666"/>
                </a:solidFill>
              </a:rPr>
              <a:t>Reputable Manufacturers &amp; Installers</a:t>
            </a:r>
          </a:p>
          <a:p>
            <a:r>
              <a:rPr lang="en-US" sz="1600" dirty="0" smtClean="0">
                <a:solidFill>
                  <a:srgbClr val="666666"/>
                </a:solidFill>
              </a:rPr>
              <a:t>Insurance Costs &amp; Eligibility </a:t>
            </a:r>
          </a:p>
        </p:txBody>
      </p:sp>
      <p:pic>
        <p:nvPicPr>
          <p:cNvPr id="8" name="Picture 2" descr="Image result for epic insurance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600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25</a:t>
            </a:fld>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493837"/>
            <a:ext cx="5006466" cy="291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4195371279"/>
              </p:ext>
            </p:extLst>
          </p:nvPr>
        </p:nvGraphicFramePr>
        <p:xfrm>
          <a:off x="685800" y="1112837"/>
          <a:ext cx="2286000" cy="3585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The Family Entertainment Center Exposures</a:t>
            </a:r>
            <a:endParaRPr lang="en-US" b="1" i="1" dirty="0">
              <a:solidFill>
                <a:schemeClr val="bg1"/>
              </a:solidFill>
            </a:endParaRPr>
          </a:p>
        </p:txBody>
      </p:sp>
      <p:pic>
        <p:nvPicPr>
          <p:cNvPr id="8" name="Picture 2" descr="Image result for epic insurance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36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pPr/>
              <a:t>26</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prstClr val="white"/>
                </a:solidFill>
              </a:rPr>
              <a:t>   Base Rate Pricing</a:t>
            </a:r>
            <a:endParaRPr lang="en-US" b="1" i="1" dirty="0">
              <a:solidFill>
                <a:prstClr val="white"/>
              </a:solidFill>
            </a:endParaRPr>
          </a:p>
        </p:txBody>
      </p:sp>
      <p:sp>
        <p:nvSpPr>
          <p:cNvPr id="6" name="Content Placeholder 14"/>
          <p:cNvSpPr txBox="1">
            <a:spLocks/>
          </p:cNvSpPr>
          <p:nvPr/>
        </p:nvSpPr>
        <p:spPr>
          <a:xfrm>
            <a:off x="457200" y="1119250"/>
            <a:ext cx="8229600" cy="457200"/>
          </a:xfrm>
          <a:prstGeom prst="rect">
            <a:avLst/>
          </a:prstGeom>
        </p:spPr>
        <p:txBody>
          <a:bodyPr>
            <a:normAutofit/>
          </a:bodyPr>
          <a:lstStyle>
            <a:lvl1pPr marL="288925" indent="-288925" algn="l" defTabSz="457200" rtl="0" eaLnBrk="1" latinLnBrk="0" hangingPunct="1">
              <a:spcBef>
                <a:spcPts val="600"/>
              </a:spcBef>
              <a:buClr>
                <a:srgbClr val="009CE5"/>
              </a:buClr>
              <a:buSzPct val="110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600"/>
              </a:spcBef>
              <a:buClr>
                <a:srgbClr val="009CE5"/>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buClr>
                <a:srgbClr val="009CE5"/>
              </a:buClr>
              <a:buSzPct val="85000"/>
              <a:buFont typeface="Courier New"/>
              <a:buChar char="o"/>
              <a:defRPr sz="1800" kern="1200">
                <a:solidFill>
                  <a:schemeClr val="tx1"/>
                </a:solidFill>
                <a:latin typeface="+mn-lt"/>
                <a:ea typeface="+mn-ea"/>
                <a:cs typeface="+mn-cs"/>
              </a:defRPr>
            </a:lvl3pPr>
            <a:lvl4pPr marL="1600200" indent="-228600" algn="l" defTabSz="457200" rtl="0" eaLnBrk="1" latinLnBrk="0" hangingPunct="1">
              <a:spcBef>
                <a:spcPts val="600"/>
              </a:spcBef>
              <a:buClr>
                <a:srgbClr val="009CE5"/>
              </a:buClr>
              <a:buFont typeface="Lucida Grande"/>
              <a:buChar char="»"/>
              <a:defRPr sz="1400" kern="1200">
                <a:solidFill>
                  <a:schemeClr val="tx1"/>
                </a:solidFill>
                <a:latin typeface="+mn-lt"/>
                <a:ea typeface="+mn-ea"/>
                <a:cs typeface="+mn-cs"/>
              </a:defRPr>
            </a:lvl4pPr>
            <a:lvl5pPr marL="2114550" indent="-285750" algn="l" defTabSz="457200" rtl="0" eaLnBrk="1" latinLnBrk="0" hangingPunct="1">
              <a:spcBef>
                <a:spcPts val="600"/>
              </a:spcBef>
              <a:buClr>
                <a:srgbClr val="009CE5"/>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buFontTx/>
              <a:buNone/>
            </a:pPr>
            <a:r>
              <a:rPr lang="en-US" altLang="en-US" b="1" dirty="0" smtClean="0">
                <a:solidFill>
                  <a:srgbClr val="009CE5"/>
                </a:solidFill>
              </a:rPr>
              <a:t>Ancillary Exposures &amp; Their Ratings</a:t>
            </a:r>
            <a:endParaRPr lang="en-US" altLang="en-US" sz="2000" b="1" dirty="0" smtClean="0">
              <a:solidFill>
                <a:srgbClr val="009CE5"/>
              </a:solidFill>
            </a:endParaRPr>
          </a:p>
          <a:p>
            <a:pPr marL="0" indent="0">
              <a:spcBef>
                <a:spcPct val="0"/>
              </a:spcBef>
              <a:buNone/>
            </a:pPr>
            <a:endParaRPr lang="en-US" altLang="en-US" sz="1500" dirty="0" smtClean="0">
              <a:solidFill>
                <a:srgbClr val="666666"/>
              </a:solidFill>
            </a:endParaRPr>
          </a:p>
          <a:p>
            <a:pPr>
              <a:spcBef>
                <a:spcPct val="0"/>
              </a:spcBef>
              <a:buFontTx/>
              <a:buNone/>
            </a:pPr>
            <a:endParaRPr lang="en-US" altLang="en-US" sz="1200" dirty="0" smtClean="0">
              <a:solidFill>
                <a:srgbClr val="666666"/>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886578361"/>
              </p:ext>
            </p:extLst>
          </p:nvPr>
        </p:nvGraphicFramePr>
        <p:xfrm>
          <a:off x="2178636" y="1823390"/>
          <a:ext cx="4786728" cy="2743200"/>
        </p:xfrm>
        <a:graphic>
          <a:graphicData uri="http://schemas.openxmlformats.org/drawingml/2006/table">
            <a:tbl>
              <a:tblPr/>
              <a:tblGrid>
                <a:gridCol w="3526196"/>
                <a:gridCol w="481968"/>
                <a:gridCol w="778564"/>
              </a:tblGrid>
              <a:tr h="228600">
                <a:tc>
                  <a:txBody>
                    <a:bodyPr/>
                    <a:lstStyle/>
                    <a:p>
                      <a:pPr algn="ctr" fontAlgn="b"/>
                      <a:r>
                        <a:rPr lang="en-US" sz="1400" b="0" i="0" u="none" strike="noStrike" dirty="0">
                          <a:solidFill>
                            <a:srgbClr val="3D6693"/>
                          </a:solidFill>
                          <a:effectLst/>
                          <a:latin typeface="Calibri"/>
                        </a:rPr>
                        <a:t>Ball Pits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Sales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 </a:t>
                      </a:r>
                      <a:r>
                        <a:rPr lang="en-US" sz="1400" b="0" i="0" u="none" strike="noStrike" dirty="0" smtClean="0">
                          <a:solidFill>
                            <a:srgbClr val="3D6693"/>
                          </a:solidFill>
                          <a:effectLst/>
                          <a:latin typeface="Calibri"/>
                        </a:rPr>
                        <a:t>      $9.00 </a:t>
                      </a:r>
                      <a:endParaRPr lang="en-US" sz="1400" b="0" i="0" u="none" strike="noStrike" dirty="0">
                        <a:solidFill>
                          <a:srgbClr val="3D6693"/>
                        </a:solidFill>
                        <a:effectLst/>
                        <a:latin typeface="Calibri"/>
                      </a:endParaRPr>
                    </a:p>
                  </a:txBody>
                  <a:tcPr marL="9525" marR="9525" marT="9525" marB="0" anchor="b">
                    <a:lnL>
                      <a:noFill/>
                    </a:lnL>
                    <a:lnR>
                      <a:noFill/>
                    </a:lnR>
                    <a:lnT>
                      <a:noFill/>
                    </a:lnT>
                    <a:lnB>
                      <a:noFill/>
                    </a:lnB>
                    <a:cell3D prstMaterial="dkEdge">
                      <a:bevel w="25400" h="25400" prst="angle"/>
                      <a:lightRig rig="flood" dir="t"/>
                    </a:cell3D>
                  </a:tcPr>
                </a:tc>
              </a:tr>
              <a:tr h="228600">
                <a:tc>
                  <a:txBody>
                    <a:bodyPr/>
                    <a:lstStyle/>
                    <a:p>
                      <a:pPr algn="ctr" fontAlgn="b"/>
                      <a:r>
                        <a:rPr lang="en-US" sz="1400" b="0" i="0" u="none" strike="noStrike" dirty="0">
                          <a:solidFill>
                            <a:srgbClr val="3D6693"/>
                          </a:solidFill>
                          <a:effectLst/>
                          <a:latin typeface="Calibri"/>
                        </a:rPr>
                        <a:t>Batting Cages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Sales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 </a:t>
                      </a:r>
                      <a:r>
                        <a:rPr lang="en-US" sz="1400" b="0" i="0" u="none" strike="noStrike" dirty="0" smtClean="0">
                          <a:solidFill>
                            <a:srgbClr val="3D6693"/>
                          </a:solidFill>
                          <a:effectLst/>
                          <a:latin typeface="Calibri"/>
                        </a:rPr>
                        <a:t>      $8.50 </a:t>
                      </a:r>
                      <a:endParaRPr lang="en-US" sz="1400" b="0" i="0" u="none" strike="noStrike" dirty="0">
                        <a:solidFill>
                          <a:srgbClr val="3D6693"/>
                        </a:solidFill>
                        <a:effectLst/>
                        <a:latin typeface="Calibri"/>
                      </a:endParaRPr>
                    </a:p>
                  </a:txBody>
                  <a:tcPr marL="9525" marR="9525" marT="9525" marB="0" anchor="b">
                    <a:lnL>
                      <a:noFill/>
                    </a:lnL>
                    <a:lnR>
                      <a:noFill/>
                    </a:lnR>
                    <a:lnT>
                      <a:noFill/>
                    </a:lnT>
                    <a:lnB>
                      <a:noFill/>
                    </a:lnB>
                    <a:cell3D prstMaterial="dkEdge">
                      <a:bevel w="25400" h="25400" prst="angle"/>
                      <a:lightRig rig="flood" dir="t"/>
                    </a:cell3D>
                  </a:tcPr>
                </a:tc>
              </a:tr>
              <a:tr h="228600">
                <a:tc>
                  <a:txBody>
                    <a:bodyPr/>
                    <a:lstStyle/>
                    <a:p>
                      <a:pPr algn="ctr" fontAlgn="b"/>
                      <a:r>
                        <a:rPr lang="en-US" sz="1400" b="0" i="0" u="none" strike="noStrike" dirty="0">
                          <a:solidFill>
                            <a:srgbClr val="3D6693"/>
                          </a:solidFill>
                          <a:effectLst/>
                          <a:latin typeface="Calibri"/>
                        </a:rPr>
                        <a:t>Billiards/Darts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a:solidFill>
                            <a:srgbClr val="3D6693"/>
                          </a:solidFill>
                          <a:effectLst/>
                          <a:latin typeface="Calibri"/>
                        </a:rPr>
                        <a:t>Sales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 </a:t>
                      </a:r>
                      <a:r>
                        <a:rPr lang="en-US" sz="1400" b="0" i="0" u="none" strike="noStrike" dirty="0" smtClean="0">
                          <a:solidFill>
                            <a:srgbClr val="3D6693"/>
                          </a:solidFill>
                          <a:effectLst/>
                          <a:latin typeface="Calibri"/>
                        </a:rPr>
                        <a:t>      $3.00 </a:t>
                      </a:r>
                      <a:endParaRPr lang="en-US" sz="1400" b="0" i="0" u="none" strike="noStrike" dirty="0">
                        <a:solidFill>
                          <a:srgbClr val="3D6693"/>
                        </a:solidFill>
                        <a:effectLst/>
                        <a:latin typeface="Calibri"/>
                      </a:endParaRPr>
                    </a:p>
                  </a:txBody>
                  <a:tcPr marL="9525" marR="9525" marT="9525" marB="0" anchor="b">
                    <a:lnL>
                      <a:noFill/>
                    </a:lnL>
                    <a:lnR>
                      <a:noFill/>
                    </a:lnR>
                    <a:lnT>
                      <a:noFill/>
                    </a:lnT>
                    <a:lnB>
                      <a:noFill/>
                    </a:lnB>
                    <a:cell3D prstMaterial="dkEdge">
                      <a:bevel w="25400" h="25400" prst="angle"/>
                      <a:lightRig rig="flood" dir="t"/>
                    </a:cell3D>
                  </a:tcPr>
                </a:tc>
              </a:tr>
              <a:tr h="228600">
                <a:tc>
                  <a:txBody>
                    <a:bodyPr/>
                    <a:lstStyle/>
                    <a:p>
                      <a:pPr algn="ctr" fontAlgn="b"/>
                      <a:r>
                        <a:rPr lang="en-US" sz="1400" b="0" i="0" u="none" strike="noStrike" dirty="0">
                          <a:solidFill>
                            <a:srgbClr val="3D6693"/>
                          </a:solidFill>
                          <a:effectLst/>
                          <a:latin typeface="Calibri"/>
                        </a:rPr>
                        <a:t>Bowling</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Sales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 </a:t>
                      </a:r>
                      <a:r>
                        <a:rPr lang="en-US" sz="1400" b="0" i="0" u="none" strike="noStrike" dirty="0" smtClean="0">
                          <a:solidFill>
                            <a:srgbClr val="3D6693"/>
                          </a:solidFill>
                          <a:effectLst/>
                          <a:latin typeface="Calibri"/>
                        </a:rPr>
                        <a:t>      $6.21 </a:t>
                      </a:r>
                      <a:endParaRPr lang="en-US" sz="1400" b="0" i="0" u="none" strike="noStrike" dirty="0">
                        <a:solidFill>
                          <a:srgbClr val="3D6693"/>
                        </a:solidFill>
                        <a:effectLst/>
                        <a:latin typeface="Calibri"/>
                      </a:endParaRPr>
                    </a:p>
                  </a:txBody>
                  <a:tcPr marL="9525" marR="9525" marT="9525" marB="0" anchor="b">
                    <a:lnL>
                      <a:noFill/>
                    </a:lnL>
                    <a:lnR>
                      <a:noFill/>
                    </a:lnR>
                    <a:lnT>
                      <a:noFill/>
                    </a:lnT>
                    <a:lnB>
                      <a:noFill/>
                    </a:lnB>
                    <a:cell3D prstMaterial="dkEdge">
                      <a:bevel w="25400" h="25400" prst="angle"/>
                      <a:lightRig rig="flood" dir="t"/>
                    </a:cell3D>
                  </a:tcPr>
                </a:tc>
              </a:tr>
              <a:tr h="228600">
                <a:tc>
                  <a:txBody>
                    <a:bodyPr/>
                    <a:lstStyle/>
                    <a:p>
                      <a:pPr algn="ctr" fontAlgn="b"/>
                      <a:r>
                        <a:rPr lang="en-US" sz="1400" b="0" i="0" u="none" strike="noStrike">
                          <a:solidFill>
                            <a:srgbClr val="3D6693"/>
                          </a:solidFill>
                          <a:effectLst/>
                          <a:latin typeface="Calibri"/>
                        </a:rPr>
                        <a:t>Bumper Boats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Sales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 </a:t>
                      </a:r>
                      <a:r>
                        <a:rPr lang="en-US" sz="1400" b="0" i="0" u="none" strike="noStrike" dirty="0" smtClean="0">
                          <a:solidFill>
                            <a:srgbClr val="3D6693"/>
                          </a:solidFill>
                          <a:effectLst/>
                          <a:latin typeface="Calibri"/>
                        </a:rPr>
                        <a:t>    $10.00 </a:t>
                      </a:r>
                      <a:endParaRPr lang="en-US" sz="1400" b="0" i="0" u="none" strike="noStrike" dirty="0">
                        <a:solidFill>
                          <a:srgbClr val="3D6693"/>
                        </a:solidFill>
                        <a:effectLst/>
                        <a:latin typeface="Calibri"/>
                      </a:endParaRPr>
                    </a:p>
                  </a:txBody>
                  <a:tcPr marL="9525" marR="9525" marT="9525" marB="0" anchor="b">
                    <a:lnL>
                      <a:noFill/>
                    </a:lnL>
                    <a:lnR>
                      <a:noFill/>
                    </a:lnR>
                    <a:lnT>
                      <a:noFill/>
                    </a:lnT>
                    <a:lnB>
                      <a:noFill/>
                    </a:lnB>
                    <a:cell3D prstMaterial="dkEdge">
                      <a:bevel w="25400" h="25400" prst="angle"/>
                      <a:lightRig rig="flood" dir="t"/>
                    </a:cell3D>
                  </a:tcPr>
                </a:tc>
              </a:tr>
              <a:tr h="228600">
                <a:tc>
                  <a:txBody>
                    <a:bodyPr/>
                    <a:lstStyle/>
                    <a:p>
                      <a:pPr algn="ctr" fontAlgn="b"/>
                      <a:r>
                        <a:rPr lang="en-US" sz="1400" b="0" i="0" u="none" strike="noStrike">
                          <a:solidFill>
                            <a:srgbClr val="3D6693"/>
                          </a:solidFill>
                          <a:effectLst/>
                          <a:latin typeface="Calibri"/>
                        </a:rPr>
                        <a:t>Bumper Cars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Sales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 </a:t>
                      </a:r>
                      <a:r>
                        <a:rPr lang="en-US" sz="1400" b="0" i="0" u="none" strike="noStrike" dirty="0" smtClean="0">
                          <a:solidFill>
                            <a:srgbClr val="3D6693"/>
                          </a:solidFill>
                          <a:effectLst/>
                          <a:latin typeface="Calibri"/>
                        </a:rPr>
                        <a:t>      $9.50 </a:t>
                      </a:r>
                      <a:endParaRPr lang="en-US" sz="1400" b="0" i="0" u="none" strike="noStrike" dirty="0">
                        <a:solidFill>
                          <a:srgbClr val="3D6693"/>
                        </a:solidFill>
                        <a:effectLst/>
                        <a:latin typeface="Calibri"/>
                      </a:endParaRPr>
                    </a:p>
                  </a:txBody>
                  <a:tcPr marL="9525" marR="9525" marT="9525" marB="0" anchor="b">
                    <a:lnL>
                      <a:noFill/>
                    </a:lnL>
                    <a:lnR>
                      <a:noFill/>
                    </a:lnR>
                    <a:lnT>
                      <a:noFill/>
                    </a:lnT>
                    <a:lnB>
                      <a:noFill/>
                    </a:lnB>
                    <a:cell3D prstMaterial="dkEdge">
                      <a:bevel w="25400" h="25400" prst="angle"/>
                      <a:lightRig rig="flood" dir="t"/>
                    </a:cell3D>
                  </a:tcPr>
                </a:tc>
              </a:tr>
              <a:tr h="228600">
                <a:tc>
                  <a:txBody>
                    <a:bodyPr/>
                    <a:lstStyle/>
                    <a:p>
                      <a:pPr algn="ctr" fontAlgn="b"/>
                      <a:r>
                        <a:rPr lang="en-US" sz="1400" b="0" i="0" u="none" strike="noStrike">
                          <a:solidFill>
                            <a:srgbClr val="3D6693"/>
                          </a:solidFill>
                          <a:effectLst/>
                          <a:latin typeface="Calibri"/>
                        </a:rPr>
                        <a:t>Camps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a:solidFill>
                            <a:srgbClr val="3D6693"/>
                          </a:solidFill>
                          <a:effectLst/>
                          <a:latin typeface="Calibri"/>
                        </a:rPr>
                        <a:t>Each</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 </a:t>
                      </a:r>
                      <a:r>
                        <a:rPr lang="en-US" sz="1400" b="0" i="0" u="none" strike="noStrike" dirty="0" smtClean="0">
                          <a:solidFill>
                            <a:srgbClr val="3D6693"/>
                          </a:solidFill>
                          <a:effectLst/>
                          <a:latin typeface="Calibri"/>
                        </a:rPr>
                        <a:t>      $2.00 </a:t>
                      </a:r>
                      <a:endParaRPr lang="en-US" sz="1400" b="0" i="0" u="none" strike="noStrike" dirty="0">
                        <a:solidFill>
                          <a:srgbClr val="3D6693"/>
                        </a:solidFill>
                        <a:effectLst/>
                        <a:latin typeface="Calibri"/>
                      </a:endParaRPr>
                    </a:p>
                  </a:txBody>
                  <a:tcPr marL="9525" marR="9525" marT="9525" marB="0" anchor="b">
                    <a:lnL>
                      <a:noFill/>
                    </a:lnL>
                    <a:lnR>
                      <a:noFill/>
                    </a:lnR>
                    <a:lnT>
                      <a:noFill/>
                    </a:lnT>
                    <a:lnB>
                      <a:noFill/>
                    </a:lnB>
                    <a:cell3D prstMaterial="dkEdge">
                      <a:bevel w="25400" h="25400" prst="angle"/>
                      <a:lightRig rig="flood" dir="t"/>
                    </a:cell3D>
                  </a:tcPr>
                </a:tc>
              </a:tr>
              <a:tr h="228600">
                <a:tc>
                  <a:txBody>
                    <a:bodyPr/>
                    <a:lstStyle/>
                    <a:p>
                      <a:pPr algn="ctr" fontAlgn="b"/>
                      <a:r>
                        <a:rPr lang="en-US" sz="1400" b="0" i="0" u="none" strike="noStrike" dirty="0">
                          <a:solidFill>
                            <a:srgbClr val="3D6693"/>
                          </a:solidFill>
                          <a:effectLst/>
                          <a:latin typeface="Calibri"/>
                        </a:rPr>
                        <a:t>Driving Range</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a:solidFill>
                            <a:srgbClr val="3D6693"/>
                          </a:solidFill>
                          <a:effectLst/>
                          <a:latin typeface="Calibri"/>
                        </a:rPr>
                        <a:t>Sales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 </a:t>
                      </a:r>
                      <a:r>
                        <a:rPr lang="en-US" sz="1400" b="0" i="0" u="none" strike="noStrike" dirty="0" smtClean="0">
                          <a:solidFill>
                            <a:srgbClr val="3D6693"/>
                          </a:solidFill>
                          <a:effectLst/>
                          <a:latin typeface="Calibri"/>
                        </a:rPr>
                        <a:t>      $5.50 </a:t>
                      </a:r>
                      <a:endParaRPr lang="en-US" sz="1400" b="0" i="0" u="none" strike="noStrike" dirty="0">
                        <a:solidFill>
                          <a:srgbClr val="3D6693"/>
                        </a:solidFill>
                        <a:effectLst/>
                        <a:latin typeface="Calibri"/>
                      </a:endParaRPr>
                    </a:p>
                  </a:txBody>
                  <a:tcPr marL="9525" marR="9525" marT="9525" marB="0" anchor="b">
                    <a:lnL>
                      <a:noFill/>
                    </a:lnL>
                    <a:lnR>
                      <a:noFill/>
                    </a:lnR>
                    <a:lnT>
                      <a:noFill/>
                    </a:lnT>
                    <a:lnB>
                      <a:noFill/>
                    </a:lnB>
                    <a:cell3D prstMaterial="dkEdge">
                      <a:bevel w="25400" h="25400" prst="angle"/>
                      <a:lightRig rig="flood" dir="t"/>
                    </a:cell3D>
                  </a:tcPr>
                </a:tc>
              </a:tr>
              <a:tr h="228600">
                <a:tc>
                  <a:txBody>
                    <a:bodyPr/>
                    <a:lstStyle/>
                    <a:p>
                      <a:pPr algn="ctr" fontAlgn="b"/>
                      <a:r>
                        <a:rPr lang="en-US" sz="1400" b="0" i="0" u="none" strike="noStrike">
                          <a:solidFill>
                            <a:srgbClr val="3D6693"/>
                          </a:solidFill>
                          <a:effectLst/>
                          <a:latin typeface="Calibri"/>
                        </a:rPr>
                        <a:t>Food</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Sales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 </a:t>
                      </a:r>
                      <a:r>
                        <a:rPr lang="en-US" sz="1400" b="0" i="0" u="none" strike="noStrike" dirty="0" smtClean="0">
                          <a:solidFill>
                            <a:srgbClr val="3D6693"/>
                          </a:solidFill>
                          <a:effectLst/>
                          <a:latin typeface="Calibri"/>
                        </a:rPr>
                        <a:t>      $1.94 </a:t>
                      </a:r>
                      <a:endParaRPr lang="en-US" sz="1400" b="0" i="0" u="none" strike="noStrike" dirty="0">
                        <a:solidFill>
                          <a:srgbClr val="3D6693"/>
                        </a:solidFill>
                        <a:effectLst/>
                        <a:latin typeface="Calibri"/>
                      </a:endParaRPr>
                    </a:p>
                  </a:txBody>
                  <a:tcPr marL="9525" marR="9525" marT="9525" marB="0" anchor="b">
                    <a:lnL>
                      <a:noFill/>
                    </a:lnL>
                    <a:lnR>
                      <a:noFill/>
                    </a:lnR>
                    <a:lnT>
                      <a:noFill/>
                    </a:lnT>
                    <a:lnB>
                      <a:noFill/>
                    </a:lnB>
                    <a:cell3D prstMaterial="dkEdge">
                      <a:bevel w="25400" h="25400" prst="angle"/>
                      <a:lightRig rig="flood" dir="t"/>
                    </a:cell3D>
                  </a:tcPr>
                </a:tc>
              </a:tr>
              <a:tr h="228600">
                <a:tc>
                  <a:txBody>
                    <a:bodyPr/>
                    <a:lstStyle/>
                    <a:p>
                      <a:pPr algn="ctr" fontAlgn="b"/>
                      <a:r>
                        <a:rPr lang="en-US" sz="1400" b="0" i="0" u="none" strike="noStrike">
                          <a:solidFill>
                            <a:srgbClr val="3D6693"/>
                          </a:solidFill>
                          <a:effectLst/>
                          <a:latin typeface="Calibri"/>
                        </a:rPr>
                        <a:t>Go-Karts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a:solidFill>
                            <a:srgbClr val="3D6693"/>
                          </a:solidFill>
                          <a:effectLst/>
                          <a:latin typeface="Calibri"/>
                        </a:rPr>
                        <a:t>Sales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 </a:t>
                      </a:r>
                      <a:r>
                        <a:rPr lang="en-US" sz="1400" b="0" i="0" u="none" strike="noStrike" dirty="0" smtClean="0">
                          <a:solidFill>
                            <a:srgbClr val="3D6693"/>
                          </a:solidFill>
                          <a:effectLst/>
                          <a:latin typeface="Calibri"/>
                        </a:rPr>
                        <a:t>    $11.00 </a:t>
                      </a:r>
                      <a:endParaRPr lang="en-US" sz="1400" b="0" i="0" u="none" strike="noStrike" dirty="0">
                        <a:solidFill>
                          <a:srgbClr val="3D6693"/>
                        </a:solidFill>
                        <a:effectLst/>
                        <a:latin typeface="Calibri"/>
                      </a:endParaRPr>
                    </a:p>
                  </a:txBody>
                  <a:tcPr marL="9525" marR="9525" marT="9525" marB="0" anchor="b">
                    <a:lnL>
                      <a:noFill/>
                    </a:lnL>
                    <a:lnR>
                      <a:noFill/>
                    </a:lnR>
                    <a:lnT>
                      <a:noFill/>
                    </a:lnT>
                    <a:lnB>
                      <a:noFill/>
                    </a:lnB>
                    <a:cell3D prstMaterial="dkEdge">
                      <a:bevel w="25400" h="25400" prst="angle"/>
                      <a:lightRig rig="flood" dir="t"/>
                    </a:cell3D>
                  </a:tcPr>
                </a:tc>
              </a:tr>
              <a:tr h="228600">
                <a:tc>
                  <a:txBody>
                    <a:bodyPr/>
                    <a:lstStyle/>
                    <a:p>
                      <a:pPr algn="ctr" fontAlgn="b"/>
                      <a:r>
                        <a:rPr lang="en-US" sz="1400" b="0" i="0" u="none" strike="noStrike">
                          <a:solidFill>
                            <a:srgbClr val="3D6693"/>
                          </a:solidFill>
                          <a:effectLst/>
                          <a:latin typeface="Calibri"/>
                        </a:rPr>
                        <a:t>Horseshoes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a:solidFill>
                            <a:srgbClr val="3D6693"/>
                          </a:solidFill>
                          <a:effectLst/>
                          <a:latin typeface="Calibri"/>
                        </a:rPr>
                        <a:t>Sales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 </a:t>
                      </a:r>
                      <a:r>
                        <a:rPr lang="en-US" sz="1400" b="0" i="0" u="none" strike="noStrike" dirty="0" smtClean="0">
                          <a:solidFill>
                            <a:srgbClr val="3D6693"/>
                          </a:solidFill>
                          <a:effectLst/>
                          <a:latin typeface="Calibri"/>
                        </a:rPr>
                        <a:t>      $2.00 </a:t>
                      </a:r>
                      <a:endParaRPr lang="en-US" sz="1400" b="0" i="0" u="none" strike="noStrike" dirty="0">
                        <a:solidFill>
                          <a:srgbClr val="3D6693"/>
                        </a:solidFill>
                        <a:effectLst/>
                        <a:latin typeface="Calibri"/>
                      </a:endParaRPr>
                    </a:p>
                  </a:txBody>
                  <a:tcPr marL="9525" marR="9525" marT="9525" marB="0" anchor="b">
                    <a:lnL>
                      <a:noFill/>
                    </a:lnL>
                    <a:lnR>
                      <a:noFill/>
                    </a:lnR>
                    <a:lnT>
                      <a:noFill/>
                    </a:lnT>
                    <a:lnB>
                      <a:noFill/>
                    </a:lnB>
                    <a:cell3D prstMaterial="dkEdge">
                      <a:bevel w="25400" h="25400" prst="angle"/>
                      <a:lightRig rig="flood" dir="t"/>
                    </a:cell3D>
                  </a:tcPr>
                </a:tc>
              </a:tr>
              <a:tr h="228600">
                <a:tc>
                  <a:txBody>
                    <a:bodyPr/>
                    <a:lstStyle/>
                    <a:p>
                      <a:pPr algn="ctr" fontAlgn="b"/>
                      <a:r>
                        <a:rPr lang="en-US" sz="1400" b="0" i="0" u="none" strike="noStrike" dirty="0">
                          <a:solidFill>
                            <a:srgbClr val="3D6693"/>
                          </a:solidFill>
                          <a:effectLst/>
                          <a:latin typeface="Calibri"/>
                        </a:rPr>
                        <a:t>Ice Skating</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a:solidFill>
                            <a:srgbClr val="3D6693"/>
                          </a:solidFill>
                          <a:effectLst/>
                          <a:latin typeface="Calibri"/>
                        </a:rPr>
                        <a:t>Sales</a:t>
                      </a:r>
                    </a:p>
                  </a:txBody>
                  <a:tcPr marL="9525" marR="9525" marT="9525" marB="0" anchor="b">
                    <a:lnL>
                      <a:noFill/>
                    </a:lnL>
                    <a:lnR>
                      <a:noFill/>
                    </a:lnR>
                    <a:lnT>
                      <a:noFill/>
                    </a:lnT>
                    <a:lnB>
                      <a:noFill/>
                    </a:lnB>
                    <a:cell3D prstMaterial="dkEdge">
                      <a:bevel w="25400" h="25400" prst="angle"/>
                      <a:lightRig rig="flood" dir="t"/>
                    </a:cell3D>
                  </a:tcPr>
                </a:tc>
                <a:tc>
                  <a:txBody>
                    <a:bodyPr/>
                    <a:lstStyle/>
                    <a:p>
                      <a:pPr algn="ctr" fontAlgn="b"/>
                      <a:r>
                        <a:rPr lang="en-US" sz="1400" b="0" i="0" u="none" strike="noStrike" dirty="0">
                          <a:solidFill>
                            <a:srgbClr val="3D6693"/>
                          </a:solidFill>
                          <a:effectLst/>
                          <a:latin typeface="Calibri"/>
                        </a:rPr>
                        <a:t> </a:t>
                      </a:r>
                      <a:r>
                        <a:rPr lang="en-US" sz="1400" b="0" i="0" u="none" strike="noStrike" dirty="0" smtClean="0">
                          <a:solidFill>
                            <a:srgbClr val="3D6693"/>
                          </a:solidFill>
                          <a:effectLst/>
                          <a:latin typeface="Calibri"/>
                        </a:rPr>
                        <a:t>      $8.00 </a:t>
                      </a:r>
                      <a:endParaRPr lang="en-US" sz="1400" b="0" i="0" u="none" strike="noStrike" dirty="0">
                        <a:solidFill>
                          <a:srgbClr val="3D6693"/>
                        </a:solidFill>
                        <a:effectLst/>
                        <a:latin typeface="Calibri"/>
                      </a:endParaRPr>
                    </a:p>
                  </a:txBody>
                  <a:tcPr marL="9525" marR="9525" marT="9525" marB="0" anchor="b">
                    <a:lnL>
                      <a:noFill/>
                    </a:lnL>
                    <a:lnR>
                      <a:noFill/>
                    </a:lnR>
                    <a:lnT>
                      <a:noFill/>
                    </a:lnT>
                    <a:lnB>
                      <a:noFill/>
                    </a:lnB>
                    <a:cell3D prstMaterial="dkEdge">
                      <a:bevel w="25400" h="25400" prst="angle"/>
                      <a:lightRig rig="flood" dir="t"/>
                    </a:cell3D>
                  </a:tcPr>
                </a:tc>
              </a:tr>
            </a:tbl>
          </a:graphicData>
        </a:graphic>
      </p:graphicFrame>
      <p:sp>
        <p:nvSpPr>
          <p:cNvPr id="3" name="Rectangle 2"/>
          <p:cNvSpPr/>
          <p:nvPr/>
        </p:nvSpPr>
        <p:spPr>
          <a:xfrm>
            <a:off x="6381354" y="1576450"/>
            <a:ext cx="484427" cy="276999"/>
          </a:xfrm>
          <a:prstGeom prst="rect">
            <a:avLst/>
          </a:prstGeom>
        </p:spPr>
        <p:txBody>
          <a:bodyPr wrap="none">
            <a:spAutoFit/>
          </a:bodyPr>
          <a:lstStyle/>
          <a:p>
            <a:pPr lvl="0" algn="ctr" defTabSz="457200" fontAlgn="b"/>
            <a:r>
              <a:rPr lang="en-US" sz="1200" b="1" dirty="0" smtClean="0">
                <a:solidFill>
                  <a:srgbClr val="3D6693"/>
                </a:solidFill>
                <a:latin typeface="Calibri"/>
              </a:rPr>
              <a:t>Base</a:t>
            </a:r>
            <a:endParaRPr lang="en-US" sz="1400" b="1" dirty="0">
              <a:solidFill>
                <a:srgbClr val="3D6693"/>
              </a:solidFill>
              <a:latin typeface="Calibri"/>
            </a:endParaRPr>
          </a:p>
        </p:txBody>
      </p:sp>
      <p:pic>
        <p:nvPicPr>
          <p:cNvPr id="7" name="Picture 2" descr="Image result for epic insurance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13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27</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Optional Coverage Considerations</a:t>
            </a:r>
            <a:endParaRPr lang="en-US" b="1" i="1" dirty="0">
              <a:solidFill>
                <a:schemeClr val="bg1"/>
              </a:solidFill>
            </a:endParaRPr>
          </a:p>
        </p:txBody>
      </p:sp>
      <p:graphicFrame>
        <p:nvGraphicFramePr>
          <p:cNvPr id="6" name="Diagram 5"/>
          <p:cNvGraphicFramePr/>
          <p:nvPr>
            <p:extLst>
              <p:ext uri="{D42A27DB-BD31-4B8C-83A1-F6EECF244321}">
                <p14:modId xmlns:p14="http://schemas.microsoft.com/office/powerpoint/2010/main" val="451616836"/>
              </p:ext>
            </p:extLst>
          </p:nvPr>
        </p:nvGraphicFramePr>
        <p:xfrm>
          <a:off x="457200" y="742339"/>
          <a:ext cx="8175404" cy="434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Image result for epic insurance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487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pPr/>
              <a:t>28</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prstClr val="white"/>
                </a:solidFill>
              </a:rPr>
              <a:t>   </a:t>
            </a:r>
            <a:r>
              <a:rPr lang="en-US" sz="2900" b="1" dirty="0" smtClean="0">
                <a:solidFill>
                  <a:prstClr val="white"/>
                </a:solidFill>
              </a:rPr>
              <a:t>Employment Practices Liability Insurance (EPLI)</a:t>
            </a:r>
          </a:p>
        </p:txBody>
      </p:sp>
      <p:pic>
        <p:nvPicPr>
          <p:cNvPr id="8" name="Picture 2" descr="Image result for EPL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19" y="2079355"/>
            <a:ext cx="1600200" cy="16002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609698" y="1274941"/>
            <a:ext cx="6400800" cy="3724096"/>
          </a:xfrm>
          <a:prstGeom prst="rect">
            <a:avLst/>
          </a:prstGeom>
        </p:spPr>
        <p:txBody>
          <a:bodyPr wrap="square">
            <a:spAutoFit/>
          </a:bodyPr>
          <a:lstStyle/>
          <a:p>
            <a:r>
              <a:rPr lang="en-US" sz="1600" b="1" dirty="0" smtClean="0">
                <a:solidFill>
                  <a:srgbClr val="666666"/>
                </a:solidFill>
              </a:rPr>
              <a:t>What is </a:t>
            </a:r>
            <a:r>
              <a:rPr lang="en-US" sz="1600" b="1" dirty="0">
                <a:solidFill>
                  <a:srgbClr val="666666"/>
                </a:solidFill>
              </a:rPr>
              <a:t>EPLI </a:t>
            </a:r>
            <a:r>
              <a:rPr lang="en-US" sz="1600" b="1" dirty="0" smtClean="0">
                <a:solidFill>
                  <a:srgbClr val="666666"/>
                </a:solidFill>
              </a:rPr>
              <a:t>coverage?</a:t>
            </a:r>
          </a:p>
          <a:p>
            <a:endParaRPr lang="en-US" sz="700" dirty="0" smtClean="0">
              <a:solidFill>
                <a:srgbClr val="666666"/>
              </a:solidFill>
            </a:endParaRPr>
          </a:p>
          <a:p>
            <a:pPr marL="285750" indent="-285750">
              <a:buClr>
                <a:srgbClr val="009CE5"/>
              </a:buClr>
              <a:buFont typeface="Arial" panose="020B0604020202020204" pitchFamily="34" charset="0"/>
              <a:buChar char="•"/>
            </a:pPr>
            <a:r>
              <a:rPr lang="en-US" sz="1600" dirty="0" smtClean="0">
                <a:solidFill>
                  <a:srgbClr val="666666"/>
                </a:solidFill>
              </a:rPr>
              <a:t>Provides protection for any employer against claims made by employees, former employees or prospective employees alleging:</a:t>
            </a:r>
          </a:p>
          <a:p>
            <a:pPr marL="742950" lvl="1" indent="-285750">
              <a:buClr>
                <a:srgbClr val="009CE5"/>
              </a:buClr>
              <a:buFont typeface="Arial" panose="020B0604020202020204" pitchFamily="34" charset="0"/>
              <a:buChar char="•"/>
            </a:pPr>
            <a:r>
              <a:rPr lang="en-US" sz="1400" dirty="0" smtClean="0">
                <a:solidFill>
                  <a:srgbClr val="666666"/>
                </a:solidFill>
              </a:rPr>
              <a:t>Harassment</a:t>
            </a:r>
          </a:p>
          <a:p>
            <a:pPr marL="742950" lvl="1" indent="-285750">
              <a:buClr>
                <a:srgbClr val="009CE5"/>
              </a:buClr>
              <a:buFont typeface="Arial" panose="020B0604020202020204" pitchFamily="34" charset="0"/>
              <a:buChar char="•"/>
            </a:pPr>
            <a:r>
              <a:rPr lang="en-US" sz="1400" dirty="0" smtClean="0">
                <a:solidFill>
                  <a:srgbClr val="666666"/>
                </a:solidFill>
              </a:rPr>
              <a:t>Discrimination</a:t>
            </a:r>
          </a:p>
          <a:p>
            <a:pPr marL="742950" lvl="1" indent="-285750">
              <a:buClr>
                <a:srgbClr val="009CE5"/>
              </a:buClr>
              <a:buFont typeface="Arial" panose="020B0604020202020204" pitchFamily="34" charset="0"/>
              <a:buChar char="•"/>
            </a:pPr>
            <a:r>
              <a:rPr lang="en-US" sz="1400" dirty="0" smtClean="0">
                <a:solidFill>
                  <a:srgbClr val="666666"/>
                </a:solidFill>
              </a:rPr>
              <a:t>Wrongful termination</a:t>
            </a:r>
          </a:p>
          <a:p>
            <a:pPr marL="742950" lvl="1" indent="-285750">
              <a:buClr>
                <a:srgbClr val="009CE5"/>
              </a:buClr>
              <a:buFont typeface="Arial" panose="020B0604020202020204" pitchFamily="34" charset="0"/>
              <a:buChar char="•"/>
            </a:pPr>
            <a:r>
              <a:rPr lang="en-US" sz="1400" dirty="0" smtClean="0">
                <a:solidFill>
                  <a:srgbClr val="666666"/>
                </a:solidFill>
              </a:rPr>
              <a:t>Retaliation</a:t>
            </a:r>
          </a:p>
          <a:p>
            <a:pPr marL="742950" lvl="1" indent="-285750">
              <a:buClr>
                <a:srgbClr val="009CE5"/>
              </a:buClr>
              <a:buFont typeface="Arial" panose="020B0604020202020204" pitchFamily="34" charset="0"/>
              <a:buChar char="•"/>
            </a:pPr>
            <a:r>
              <a:rPr lang="en-US" sz="1400" dirty="0" smtClean="0">
                <a:solidFill>
                  <a:srgbClr val="666666"/>
                </a:solidFill>
              </a:rPr>
              <a:t>Other inappropriate employment conduct</a:t>
            </a:r>
          </a:p>
          <a:p>
            <a:pPr>
              <a:lnSpc>
                <a:spcPct val="150000"/>
              </a:lnSpc>
            </a:pPr>
            <a:r>
              <a:rPr lang="en-US" sz="1600" b="1" dirty="0" smtClean="0">
                <a:solidFill>
                  <a:srgbClr val="666666"/>
                </a:solidFill>
              </a:rPr>
              <a:t>Cost Structures</a:t>
            </a:r>
            <a:endParaRPr lang="en-US" sz="1600" dirty="0">
              <a:solidFill>
                <a:srgbClr val="666666"/>
              </a:solidFill>
            </a:endParaRPr>
          </a:p>
          <a:p>
            <a:pPr marL="285750" indent="-285750">
              <a:buClr>
                <a:srgbClr val="009CE5"/>
              </a:buClr>
              <a:buFont typeface="Arial" panose="020B0604020202020204" pitchFamily="34" charset="0"/>
              <a:buChar char="•"/>
            </a:pPr>
            <a:r>
              <a:rPr lang="en-US" sz="1600" dirty="0" smtClean="0">
                <a:solidFill>
                  <a:srgbClr val="666666"/>
                </a:solidFill>
              </a:rPr>
              <a:t>Limit options available $50k, $100k, $250k</a:t>
            </a:r>
          </a:p>
          <a:p>
            <a:pPr marL="285750" indent="-285750">
              <a:buClr>
                <a:srgbClr val="009CE5"/>
              </a:buClr>
              <a:buFont typeface="Arial" panose="020B0604020202020204" pitchFamily="34" charset="0"/>
              <a:buChar char="•"/>
            </a:pPr>
            <a:r>
              <a:rPr lang="en-US" sz="1600" dirty="0" smtClean="0">
                <a:solidFill>
                  <a:srgbClr val="666666"/>
                </a:solidFill>
              </a:rPr>
              <a:t>Rates based off employee count</a:t>
            </a:r>
          </a:p>
          <a:p>
            <a:pPr marL="285750" indent="-285750">
              <a:buClr>
                <a:srgbClr val="009CE5"/>
              </a:buClr>
              <a:buFont typeface="Arial" panose="020B0604020202020204" pitchFamily="34" charset="0"/>
              <a:buChar char="•"/>
            </a:pPr>
            <a:r>
              <a:rPr lang="en-US" sz="1600" dirty="0" smtClean="0">
                <a:solidFill>
                  <a:srgbClr val="666666"/>
                </a:solidFill>
              </a:rPr>
              <a:t>Premium includes full prior acts and coverage for punitive damages</a:t>
            </a:r>
            <a:endParaRPr lang="en-US" sz="1600" dirty="0">
              <a:solidFill>
                <a:srgbClr val="666666"/>
              </a:solidFill>
            </a:endParaRPr>
          </a:p>
          <a:p>
            <a:pPr marL="742950" lvl="1" indent="-285750">
              <a:buClr>
                <a:srgbClr val="009CE5"/>
              </a:buClr>
              <a:buFont typeface="Arial" panose="020B0604020202020204" pitchFamily="34" charset="0"/>
              <a:buChar char="•"/>
            </a:pPr>
            <a:endParaRPr lang="en-US" sz="1400" dirty="0">
              <a:solidFill>
                <a:srgbClr val="666666"/>
              </a:solidFill>
            </a:endParaRPr>
          </a:p>
        </p:txBody>
      </p:sp>
      <p:pic>
        <p:nvPicPr>
          <p:cNvPr id="6" name="Picture 2" descr="Image result for epic insurance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626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29</a:t>
            </a:fld>
            <a:endParaRPr lang="en-US"/>
          </a:p>
        </p:txBody>
      </p:sp>
      <p:sp>
        <p:nvSpPr>
          <p:cNvPr id="6" name="Title 1"/>
          <p:cNvSpPr>
            <a:spLocks noGrp="1"/>
          </p:cNvSpPr>
          <p:nvPr>
            <p:ph type="title"/>
          </p:nvPr>
        </p:nvSpPr>
        <p:spPr>
          <a:xfrm>
            <a:off x="0" y="1"/>
            <a:ext cx="9144000" cy="1035521"/>
          </a:xfr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a:lstStyle/>
          <a:p>
            <a:r>
              <a:rPr lang="en-US" b="1" dirty="0" smtClean="0">
                <a:solidFill>
                  <a:schemeClr val="bg1"/>
                </a:solidFill>
              </a:rPr>
              <a:t>   Cost Containment Weather Insurance</a:t>
            </a:r>
            <a:endParaRPr lang="en-US" b="1" dirty="0">
              <a:solidFill>
                <a:schemeClr val="bg1"/>
              </a:solidFill>
            </a:endParaRPr>
          </a:p>
        </p:txBody>
      </p:sp>
      <p:sp>
        <p:nvSpPr>
          <p:cNvPr id="12" name="Rectangle 11"/>
          <p:cNvSpPr/>
          <p:nvPr/>
        </p:nvSpPr>
        <p:spPr>
          <a:xfrm>
            <a:off x="2599096" y="1722437"/>
            <a:ext cx="6400800" cy="2385268"/>
          </a:xfrm>
          <a:prstGeom prst="rect">
            <a:avLst/>
          </a:prstGeom>
        </p:spPr>
        <p:txBody>
          <a:bodyPr wrap="square">
            <a:spAutoFit/>
          </a:bodyPr>
          <a:lstStyle/>
          <a:p>
            <a:r>
              <a:rPr lang="en-US" sz="1600" b="1" dirty="0" smtClean="0">
                <a:solidFill>
                  <a:srgbClr val="666666"/>
                </a:solidFill>
              </a:rPr>
              <a:t>What is Cost </a:t>
            </a:r>
            <a:r>
              <a:rPr lang="en-US" sz="1600" b="1" dirty="0">
                <a:solidFill>
                  <a:srgbClr val="666666"/>
                </a:solidFill>
              </a:rPr>
              <a:t>C</a:t>
            </a:r>
            <a:r>
              <a:rPr lang="en-US" sz="1600" b="1" dirty="0" smtClean="0">
                <a:solidFill>
                  <a:srgbClr val="666666"/>
                </a:solidFill>
              </a:rPr>
              <a:t>ontainment ?</a:t>
            </a:r>
          </a:p>
          <a:p>
            <a:endParaRPr lang="en-US" sz="700" dirty="0" smtClean="0">
              <a:solidFill>
                <a:srgbClr val="666666"/>
              </a:solidFill>
            </a:endParaRPr>
          </a:p>
          <a:p>
            <a:pPr marL="285750" indent="-285750">
              <a:buClr>
                <a:srgbClr val="009CE5"/>
              </a:buClr>
              <a:buFont typeface="Arial" panose="020B0604020202020204" pitchFamily="34" charset="0"/>
              <a:buChar char="•"/>
            </a:pPr>
            <a:r>
              <a:rPr lang="en-US" sz="1600" dirty="0" smtClean="0">
                <a:solidFill>
                  <a:srgbClr val="666666"/>
                </a:solidFill>
              </a:rPr>
              <a:t>Designed to limit costs associated with abnormal weather conditions</a:t>
            </a:r>
          </a:p>
          <a:p>
            <a:pPr marL="742950" lvl="1" indent="-285750">
              <a:buClr>
                <a:srgbClr val="009CE5"/>
              </a:buClr>
              <a:buFont typeface="Arial" panose="020B0604020202020204" pitchFamily="34" charset="0"/>
              <a:buChar char="•"/>
            </a:pPr>
            <a:r>
              <a:rPr lang="en-US" sz="1600" dirty="0" smtClean="0">
                <a:solidFill>
                  <a:srgbClr val="666666"/>
                </a:solidFill>
              </a:rPr>
              <a:t>Snow removal expenses in abnormally snowy winter</a:t>
            </a:r>
          </a:p>
          <a:p>
            <a:pPr marL="742950" lvl="1" indent="-285750">
              <a:buClr>
                <a:srgbClr val="009CE5"/>
              </a:buClr>
              <a:buFont typeface="Arial" panose="020B0604020202020204" pitchFamily="34" charset="0"/>
              <a:buChar char="•"/>
            </a:pPr>
            <a:r>
              <a:rPr lang="en-US" sz="1600" dirty="0" smtClean="0">
                <a:solidFill>
                  <a:srgbClr val="666666"/>
                </a:solidFill>
              </a:rPr>
              <a:t>Heating costs in a cold/prolonged winter </a:t>
            </a:r>
          </a:p>
          <a:p>
            <a:pPr marL="742950" lvl="1" indent="-285750">
              <a:buClr>
                <a:srgbClr val="009CE5"/>
              </a:buClr>
              <a:buFont typeface="Arial" panose="020B0604020202020204" pitchFamily="34" charset="0"/>
              <a:buChar char="•"/>
            </a:pPr>
            <a:r>
              <a:rPr lang="en-US" sz="1600" dirty="0" smtClean="0">
                <a:solidFill>
                  <a:srgbClr val="666666"/>
                </a:solidFill>
              </a:rPr>
              <a:t>Cooling costs in a hot/prolonged summer</a:t>
            </a:r>
          </a:p>
          <a:p>
            <a:pPr marL="285750" indent="-285750">
              <a:buClr>
                <a:srgbClr val="009CE5"/>
              </a:buClr>
              <a:buFont typeface="Arial" panose="020B0604020202020204" pitchFamily="34" charset="0"/>
              <a:buChar char="•"/>
            </a:pPr>
            <a:r>
              <a:rPr lang="en-US" sz="1600" dirty="0" smtClean="0">
                <a:solidFill>
                  <a:srgbClr val="666666"/>
                </a:solidFill>
              </a:rPr>
              <a:t>Seasonal coverage responds to pay for every inch of snow or degree above the selected threshold of deductible amount </a:t>
            </a:r>
          </a:p>
          <a:p>
            <a:pPr marL="742950" lvl="1" indent="-285750">
              <a:buClr>
                <a:srgbClr val="009CE5"/>
              </a:buClr>
              <a:buFont typeface="Arial" panose="020B0604020202020204" pitchFamily="34" charset="0"/>
              <a:buChar char="•"/>
            </a:pPr>
            <a:endParaRPr lang="en-US" sz="1400" dirty="0">
              <a:solidFill>
                <a:srgbClr val="666666"/>
              </a:solidFill>
            </a:endParaRPr>
          </a:p>
        </p:txBody>
      </p:sp>
      <p:pic>
        <p:nvPicPr>
          <p:cNvPr id="1028" name="Picture 4" descr="Image result for plowing a parking l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179637"/>
            <a:ext cx="2141896" cy="16064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epic insuranc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538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10783"/>
            <a:ext cx="4114800" cy="3002454"/>
          </a:xfrm>
        </p:spPr>
        <p:txBody>
          <a:bodyPr>
            <a:normAutofit/>
          </a:bodyPr>
          <a:lstStyle/>
          <a:p>
            <a:r>
              <a:rPr lang="en-US" sz="2000" dirty="0" smtClean="0">
                <a:solidFill>
                  <a:srgbClr val="666666"/>
                </a:solidFill>
              </a:rPr>
              <a:t>Who is </a:t>
            </a:r>
            <a:r>
              <a:rPr lang="en-US" sz="2000" dirty="0" err="1" smtClean="0">
                <a:solidFill>
                  <a:srgbClr val="666666"/>
                </a:solidFill>
              </a:rPr>
              <a:t>Tokio</a:t>
            </a:r>
            <a:r>
              <a:rPr lang="en-US" sz="2000" dirty="0" smtClean="0">
                <a:solidFill>
                  <a:srgbClr val="666666"/>
                </a:solidFill>
              </a:rPr>
              <a:t> Marine HCC</a:t>
            </a:r>
          </a:p>
          <a:p>
            <a:r>
              <a:rPr lang="en-US" sz="2000" dirty="0" smtClean="0">
                <a:solidFill>
                  <a:srgbClr val="666666"/>
                </a:solidFill>
              </a:rPr>
              <a:t>Bowling Program Timeline</a:t>
            </a:r>
          </a:p>
          <a:p>
            <a:r>
              <a:rPr lang="en-US" sz="2000" dirty="0" smtClean="0">
                <a:solidFill>
                  <a:srgbClr val="666666"/>
                </a:solidFill>
              </a:rPr>
              <a:t>Property Risk Management</a:t>
            </a:r>
          </a:p>
          <a:p>
            <a:r>
              <a:rPr lang="en-US" sz="2000" dirty="0" smtClean="0">
                <a:solidFill>
                  <a:srgbClr val="666666"/>
                </a:solidFill>
              </a:rPr>
              <a:t>Liability Risk Management</a:t>
            </a:r>
          </a:p>
          <a:p>
            <a:r>
              <a:rPr lang="en-US" sz="2000" dirty="0" smtClean="0">
                <a:solidFill>
                  <a:srgbClr val="666666"/>
                </a:solidFill>
              </a:rPr>
              <a:t>The Family Entertainment Center</a:t>
            </a:r>
          </a:p>
          <a:p>
            <a:r>
              <a:rPr lang="en-US" sz="2000" dirty="0">
                <a:solidFill>
                  <a:srgbClr val="666666"/>
                </a:solidFill>
              </a:rPr>
              <a:t>Common Coverage Gaps for Many Bowling </a:t>
            </a:r>
            <a:r>
              <a:rPr lang="en-US" sz="2000" dirty="0" smtClean="0">
                <a:solidFill>
                  <a:srgbClr val="666666"/>
                </a:solidFill>
              </a:rPr>
              <a:t>Centers</a:t>
            </a:r>
            <a:endParaRPr lang="en-US" sz="2000" dirty="0">
              <a:solidFill>
                <a:srgbClr val="666666"/>
              </a:solidFill>
            </a:endParaRPr>
          </a:p>
          <a:p>
            <a:endParaRPr lang="en-US" sz="2000" dirty="0" smtClean="0">
              <a:solidFill>
                <a:srgbClr val="666666"/>
              </a:solidFill>
            </a:endParaRPr>
          </a:p>
        </p:txBody>
      </p:sp>
      <p:sp>
        <p:nvSpPr>
          <p:cNvPr id="4" name="Slide Number Placeholder 3"/>
          <p:cNvSpPr>
            <a:spLocks noGrp="1"/>
          </p:cNvSpPr>
          <p:nvPr>
            <p:ph type="sldNum" sz="quarter" idx="12"/>
          </p:nvPr>
        </p:nvSpPr>
        <p:spPr/>
        <p:txBody>
          <a:bodyPr/>
          <a:lstStyle/>
          <a:p>
            <a:fld id="{E0AEB02C-9DC1-FF4E-B5FA-B70E6A938B77}" type="slidenum">
              <a:rPr lang="en-US" smtClean="0"/>
              <a:t>3</a:t>
            </a:fld>
            <a:endParaRPr lang="en-US" dirty="0"/>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Agenda</a:t>
            </a:r>
            <a:endParaRPr lang="en-US" b="1" dirty="0">
              <a:solidFill>
                <a:schemeClr val="bg1"/>
              </a:solidFill>
            </a:endParaRPr>
          </a:p>
        </p:txBody>
      </p:sp>
      <p:sp>
        <p:nvSpPr>
          <p:cNvPr id="11" name="Content Placeholder 8"/>
          <p:cNvSpPr txBox="1">
            <a:spLocks/>
          </p:cNvSpPr>
          <p:nvPr/>
        </p:nvSpPr>
        <p:spPr>
          <a:xfrm>
            <a:off x="4648200" y="1298485"/>
            <a:ext cx="4114800" cy="3014752"/>
          </a:xfrm>
          <a:prstGeom prst="rect">
            <a:avLst/>
          </a:prstGeom>
        </p:spPr>
        <p:txBody>
          <a:bodyPr vert="horz" lIns="91440" tIns="45720" rIns="91440" bIns="45720" rtlCol="0">
            <a:normAutofit/>
          </a:bodyPr>
          <a:lstStyle>
            <a:lvl1pPr marL="288925" indent="-288925" algn="l" defTabSz="457200" rtl="0" eaLnBrk="1" latinLnBrk="0" hangingPunct="1">
              <a:spcBef>
                <a:spcPts val="600"/>
              </a:spcBef>
              <a:buClr>
                <a:srgbClr val="009CE5"/>
              </a:buClr>
              <a:buSzPct val="110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600"/>
              </a:spcBef>
              <a:buClr>
                <a:srgbClr val="009CE5"/>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buClr>
                <a:srgbClr val="009CE5"/>
              </a:buClr>
              <a:buSzPct val="85000"/>
              <a:buFont typeface="Courier New"/>
              <a:buChar char="o"/>
              <a:defRPr sz="1800" kern="1200">
                <a:solidFill>
                  <a:schemeClr val="tx1"/>
                </a:solidFill>
                <a:latin typeface="+mn-lt"/>
                <a:ea typeface="+mn-ea"/>
                <a:cs typeface="+mn-cs"/>
              </a:defRPr>
            </a:lvl3pPr>
            <a:lvl4pPr marL="1600200" indent="-228600" algn="l" defTabSz="457200" rtl="0" eaLnBrk="1" latinLnBrk="0" hangingPunct="1">
              <a:spcBef>
                <a:spcPts val="600"/>
              </a:spcBef>
              <a:buClr>
                <a:srgbClr val="009CE5"/>
              </a:buClr>
              <a:buFont typeface="Lucida Grande"/>
              <a:buChar char="»"/>
              <a:defRPr sz="1400" kern="1200">
                <a:solidFill>
                  <a:schemeClr val="tx1"/>
                </a:solidFill>
                <a:latin typeface="+mn-lt"/>
                <a:ea typeface="+mn-ea"/>
                <a:cs typeface="+mn-cs"/>
              </a:defRPr>
            </a:lvl4pPr>
            <a:lvl5pPr marL="2114550" indent="-285750" algn="l" defTabSz="457200" rtl="0" eaLnBrk="1" latinLnBrk="0" hangingPunct="1">
              <a:spcBef>
                <a:spcPts val="600"/>
              </a:spcBef>
              <a:buClr>
                <a:srgbClr val="009CE5"/>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666666"/>
                </a:solidFill>
              </a:rPr>
              <a:t>General Liability </a:t>
            </a:r>
            <a:r>
              <a:rPr lang="en-US" sz="2000" dirty="0">
                <a:solidFill>
                  <a:srgbClr val="666666"/>
                </a:solidFill>
              </a:rPr>
              <a:t>Coverage </a:t>
            </a:r>
            <a:r>
              <a:rPr lang="en-US" sz="2000" dirty="0" smtClean="0">
                <a:solidFill>
                  <a:srgbClr val="666666"/>
                </a:solidFill>
              </a:rPr>
              <a:t>Limits</a:t>
            </a:r>
          </a:p>
          <a:p>
            <a:r>
              <a:rPr lang="en-US" sz="2000" dirty="0">
                <a:solidFill>
                  <a:srgbClr val="666666"/>
                </a:solidFill>
              </a:rPr>
              <a:t>No-Fault Coverage </a:t>
            </a:r>
            <a:r>
              <a:rPr lang="en-US" sz="2000" dirty="0" smtClean="0">
                <a:solidFill>
                  <a:srgbClr val="666666"/>
                </a:solidFill>
              </a:rPr>
              <a:t>Explained</a:t>
            </a:r>
            <a:endParaRPr lang="en-US" sz="2000" dirty="0">
              <a:solidFill>
                <a:srgbClr val="666666"/>
              </a:solidFill>
            </a:endParaRPr>
          </a:p>
          <a:p>
            <a:r>
              <a:rPr lang="en-US" sz="2000" dirty="0" smtClean="0">
                <a:solidFill>
                  <a:srgbClr val="666666"/>
                </a:solidFill>
              </a:rPr>
              <a:t>Optional </a:t>
            </a:r>
            <a:r>
              <a:rPr lang="en-US" sz="2000" dirty="0">
                <a:solidFill>
                  <a:srgbClr val="666666"/>
                </a:solidFill>
              </a:rPr>
              <a:t>Coverage Considerations</a:t>
            </a:r>
          </a:p>
          <a:p>
            <a:r>
              <a:rPr lang="en-US" sz="2000" dirty="0" smtClean="0">
                <a:solidFill>
                  <a:srgbClr val="666666"/>
                </a:solidFill>
              </a:rPr>
              <a:t>Your Agent/Brokers</a:t>
            </a:r>
          </a:p>
          <a:p>
            <a:r>
              <a:rPr lang="en-US" sz="2000" dirty="0" smtClean="0">
                <a:solidFill>
                  <a:srgbClr val="666666"/>
                </a:solidFill>
              </a:rPr>
              <a:t>The Quoting Process</a:t>
            </a:r>
            <a:endParaRPr lang="en-US" sz="2000" dirty="0">
              <a:solidFill>
                <a:srgbClr val="666666"/>
              </a:solidFill>
            </a:endParaRPr>
          </a:p>
        </p:txBody>
      </p:sp>
      <p:pic>
        <p:nvPicPr>
          <p:cNvPr id="1026" name="Picture 2" descr="Image result for epic insurance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222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30</a:t>
            </a:fld>
            <a:endParaRPr lang="en-US"/>
          </a:p>
        </p:txBody>
      </p:sp>
      <p:sp>
        <p:nvSpPr>
          <p:cNvPr id="5" name="Title 1"/>
          <p:cNvSpPr>
            <a:spLocks noGrp="1"/>
          </p:cNvSpPr>
          <p:nvPr>
            <p:ph type="title"/>
          </p:nvPr>
        </p:nvSpPr>
        <p:spPr>
          <a:xfrm>
            <a:off x="0" y="1"/>
            <a:ext cx="9144000" cy="1035521"/>
          </a:xfr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a:lstStyle/>
          <a:p>
            <a:r>
              <a:rPr lang="en-US" b="1" dirty="0" smtClean="0">
                <a:solidFill>
                  <a:schemeClr val="bg1"/>
                </a:solidFill>
              </a:rPr>
              <a:t>   Prize Indemnity Insurance</a:t>
            </a:r>
            <a:endParaRPr lang="en-US" b="1" dirty="0">
              <a:solidFill>
                <a:schemeClr val="bg1"/>
              </a:solidFill>
            </a:endParaRPr>
          </a:p>
        </p:txBody>
      </p:sp>
      <p:sp>
        <p:nvSpPr>
          <p:cNvPr id="6" name="Rectangle 5"/>
          <p:cNvSpPr/>
          <p:nvPr/>
        </p:nvSpPr>
        <p:spPr>
          <a:xfrm>
            <a:off x="3048000" y="1398925"/>
            <a:ext cx="5924702" cy="3200876"/>
          </a:xfrm>
          <a:prstGeom prst="rect">
            <a:avLst/>
          </a:prstGeom>
        </p:spPr>
        <p:txBody>
          <a:bodyPr wrap="square">
            <a:spAutoFit/>
          </a:bodyPr>
          <a:lstStyle/>
          <a:p>
            <a:r>
              <a:rPr lang="en-US" sz="1600" b="1" dirty="0" smtClean="0">
                <a:solidFill>
                  <a:srgbClr val="666666"/>
                </a:solidFill>
              </a:rPr>
              <a:t>What is an Insured Promotion?</a:t>
            </a:r>
          </a:p>
          <a:p>
            <a:endParaRPr lang="en-US" sz="700" dirty="0" smtClean="0">
              <a:solidFill>
                <a:srgbClr val="666666"/>
              </a:solidFill>
            </a:endParaRPr>
          </a:p>
          <a:p>
            <a:pPr marL="285750" indent="-285750">
              <a:buClr>
                <a:srgbClr val="009CE5"/>
              </a:buClr>
              <a:buFont typeface="Arial" panose="020B0604020202020204" pitchFamily="34" charset="0"/>
              <a:buChar char="•"/>
            </a:pPr>
            <a:r>
              <a:rPr lang="en-US" sz="1600" dirty="0" smtClean="0">
                <a:solidFill>
                  <a:srgbClr val="666666"/>
                </a:solidFill>
              </a:rPr>
              <a:t>Enables promoters </a:t>
            </a:r>
            <a:r>
              <a:rPr lang="en-US" sz="1600" dirty="0">
                <a:solidFill>
                  <a:srgbClr val="666666"/>
                </a:solidFill>
              </a:rPr>
              <a:t>or sponsors  to offer a large prize, risk-free for a premium that is a fraction of the prize </a:t>
            </a:r>
            <a:r>
              <a:rPr lang="en-US" sz="1600" dirty="0" smtClean="0">
                <a:solidFill>
                  <a:srgbClr val="666666"/>
                </a:solidFill>
              </a:rPr>
              <a:t>value</a:t>
            </a:r>
          </a:p>
          <a:p>
            <a:pPr>
              <a:buClr>
                <a:srgbClr val="009CE5"/>
              </a:buClr>
            </a:pPr>
            <a:endParaRPr lang="en-US" sz="300" dirty="0" smtClean="0">
              <a:solidFill>
                <a:srgbClr val="666666"/>
              </a:solidFill>
            </a:endParaRPr>
          </a:p>
          <a:p>
            <a:pPr marL="285750" indent="-285750">
              <a:buClr>
                <a:srgbClr val="009CE5"/>
              </a:buClr>
              <a:buFont typeface="Arial" panose="020B0604020202020204" pitchFamily="34" charset="0"/>
              <a:buChar char="•"/>
            </a:pPr>
            <a:r>
              <a:rPr lang="en-US" sz="1600" dirty="0" smtClean="0">
                <a:solidFill>
                  <a:srgbClr val="666666"/>
                </a:solidFill>
              </a:rPr>
              <a:t>Protects your budget </a:t>
            </a:r>
            <a:r>
              <a:rPr lang="en-US" sz="1600" dirty="0">
                <a:solidFill>
                  <a:srgbClr val="6F6F6F"/>
                </a:solidFill>
              </a:rPr>
              <a:t>by transferring the risk of someone winning a large prize or over-redeeming a free product offer or coupon</a:t>
            </a:r>
            <a:endParaRPr lang="en-US" sz="1600" dirty="0" smtClean="0">
              <a:solidFill>
                <a:srgbClr val="666666"/>
              </a:solidFill>
            </a:endParaRPr>
          </a:p>
          <a:p>
            <a:pPr>
              <a:lnSpc>
                <a:spcPct val="150000"/>
              </a:lnSpc>
            </a:pPr>
            <a:r>
              <a:rPr lang="en-US" sz="1600" b="1" dirty="0" smtClean="0">
                <a:solidFill>
                  <a:srgbClr val="666666"/>
                </a:solidFill>
              </a:rPr>
              <a:t>Types of Bowling Promotions:</a:t>
            </a:r>
          </a:p>
          <a:p>
            <a:pPr marL="285750" lvl="0" indent="-285750">
              <a:lnSpc>
                <a:spcPct val="150000"/>
              </a:lnSpc>
              <a:buClr>
                <a:srgbClr val="009CE5"/>
              </a:buClr>
              <a:buFont typeface="Arial" panose="020B0604020202020204" pitchFamily="34" charset="0"/>
              <a:buChar char="•"/>
            </a:pPr>
            <a:r>
              <a:rPr lang="en-US" sz="1600" dirty="0" smtClean="0">
                <a:solidFill>
                  <a:srgbClr val="666666"/>
                </a:solidFill>
              </a:rPr>
              <a:t>300 Game for $300K</a:t>
            </a:r>
          </a:p>
          <a:p>
            <a:pPr marL="285750" lvl="0" indent="-285750">
              <a:lnSpc>
                <a:spcPct val="150000"/>
              </a:lnSpc>
              <a:buClr>
                <a:srgbClr val="009CE5"/>
              </a:buClr>
              <a:buFont typeface="Arial" panose="020B0604020202020204" pitchFamily="34" charset="0"/>
              <a:buChar char="•"/>
            </a:pPr>
            <a:r>
              <a:rPr lang="en-US" sz="1600" dirty="0" smtClean="0">
                <a:solidFill>
                  <a:srgbClr val="666666"/>
                </a:solidFill>
              </a:rPr>
              <a:t>7-10 Split for a New Car</a:t>
            </a:r>
            <a:endParaRPr lang="en-US" sz="1600" dirty="0">
              <a:solidFill>
                <a:srgbClr val="666666"/>
              </a:solidFill>
            </a:endParaRPr>
          </a:p>
          <a:p>
            <a:pPr>
              <a:lnSpc>
                <a:spcPct val="150000"/>
              </a:lnSpc>
            </a:pPr>
            <a:endParaRPr lang="en-US" sz="1600" dirty="0">
              <a:solidFill>
                <a:srgbClr val="666666"/>
              </a:solidFill>
            </a:endParaRPr>
          </a:p>
        </p:txBody>
      </p:sp>
      <p:pic>
        <p:nvPicPr>
          <p:cNvPr id="2050" name="Picture 2" descr="Make your profits jump with new promo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 y="1874837"/>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epic insuranc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59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31</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The Role of Your Agent/Broker</a:t>
            </a:r>
            <a:endParaRPr lang="en-US" b="1" i="1" dirty="0">
              <a:solidFill>
                <a:schemeClr val="bg1"/>
              </a:solidFill>
            </a:endParaRPr>
          </a:p>
        </p:txBody>
      </p:sp>
      <p:graphicFrame>
        <p:nvGraphicFramePr>
          <p:cNvPr id="6" name="Diagram 5"/>
          <p:cNvGraphicFramePr/>
          <p:nvPr>
            <p:extLst>
              <p:ext uri="{D42A27DB-BD31-4B8C-83A1-F6EECF244321}">
                <p14:modId xmlns:p14="http://schemas.microsoft.com/office/powerpoint/2010/main" val="3271571216"/>
              </p:ext>
            </p:extLst>
          </p:nvPr>
        </p:nvGraphicFramePr>
        <p:xfrm>
          <a:off x="3276600" y="1265237"/>
          <a:ext cx="5257800" cy="317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14400" y="1646237"/>
            <a:ext cx="2530652" cy="1981200"/>
          </a:xfrm>
          <a:prstGeom prst="ellipse">
            <a:avLst/>
          </a:prstGeom>
          <a:ln w="3175" cap="rnd">
            <a:solidFill>
              <a:srgbClr val="009CE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2" descr="Image result for epic insurance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501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32</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altLang="en-US" sz="3100" b="1" dirty="0">
                <a:solidFill>
                  <a:prstClr val="black"/>
                </a:solidFill>
                <a:latin typeface="Candara"/>
              </a:rPr>
              <a:t>How </a:t>
            </a:r>
            <a:r>
              <a:rPr lang="en-US" altLang="en-US" sz="3100" b="1" dirty="0" smtClean="0">
                <a:solidFill>
                  <a:prstClr val="black"/>
                </a:solidFill>
                <a:latin typeface="Candara"/>
              </a:rPr>
              <a:t>Should a Broker Position you for Greatness?</a:t>
            </a:r>
            <a:endParaRPr lang="en-US" b="1" i="1" dirty="0">
              <a:solidFill>
                <a:schemeClr val="bg1"/>
              </a:solidFill>
            </a:endParaRPr>
          </a:p>
        </p:txBody>
      </p:sp>
      <p:graphicFrame>
        <p:nvGraphicFramePr>
          <p:cNvPr id="6" name="Diagram 5"/>
          <p:cNvGraphicFramePr/>
          <p:nvPr>
            <p:extLst>
              <p:ext uri="{D42A27DB-BD31-4B8C-83A1-F6EECF244321}">
                <p14:modId xmlns:p14="http://schemas.microsoft.com/office/powerpoint/2010/main" val="2999041520"/>
              </p:ext>
            </p:extLst>
          </p:nvPr>
        </p:nvGraphicFramePr>
        <p:xfrm>
          <a:off x="704850" y="1465579"/>
          <a:ext cx="7734300" cy="2771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Image result for epic insurance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866563"/>
            <a:ext cx="8686800" cy="356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154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33</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a:t>
            </a:r>
            <a:r>
              <a:rPr lang="en-US" b="1" dirty="0" smtClean="0">
                <a:solidFill>
                  <a:schemeClr val="bg1"/>
                </a:solidFill>
              </a:rPr>
              <a:t>Tips for you to Simplify </a:t>
            </a:r>
            <a:r>
              <a:rPr lang="en-US" b="1" dirty="0" smtClean="0">
                <a:solidFill>
                  <a:schemeClr val="bg1"/>
                </a:solidFill>
              </a:rPr>
              <a:t>the Quoting Process</a:t>
            </a:r>
            <a:endParaRPr lang="en-US" b="1" i="1" dirty="0">
              <a:solidFill>
                <a:schemeClr val="bg1"/>
              </a:solidFill>
            </a:endParaRPr>
          </a:p>
        </p:txBody>
      </p:sp>
      <p:sp>
        <p:nvSpPr>
          <p:cNvPr id="6" name="TextBox 5"/>
          <p:cNvSpPr txBox="1"/>
          <p:nvPr/>
        </p:nvSpPr>
        <p:spPr>
          <a:xfrm>
            <a:off x="569366" y="1682492"/>
            <a:ext cx="5298034" cy="2554545"/>
          </a:xfrm>
          <a:prstGeom prst="rect">
            <a:avLst/>
          </a:prstGeom>
          <a:noFill/>
        </p:spPr>
        <p:txBody>
          <a:bodyPr wrap="square" rtlCol="0">
            <a:spAutoFit/>
          </a:bodyPr>
          <a:lstStyle/>
          <a:p>
            <a:pPr marL="342900" indent="-342900">
              <a:buClr>
                <a:srgbClr val="009CE5"/>
              </a:buClr>
              <a:buFont typeface="Arial" panose="020B0604020202020204" pitchFamily="34" charset="0"/>
              <a:buChar char="•"/>
            </a:pPr>
            <a:r>
              <a:rPr lang="en-US" sz="2000" dirty="0" smtClean="0">
                <a:solidFill>
                  <a:srgbClr val="666666"/>
                </a:solidFill>
              </a:rPr>
              <a:t>Database your information</a:t>
            </a:r>
            <a:endParaRPr lang="en-US" sz="2000" dirty="0" smtClean="0">
              <a:solidFill>
                <a:srgbClr val="666666"/>
              </a:solidFill>
            </a:endParaRPr>
          </a:p>
          <a:p>
            <a:pPr marL="342900" indent="-342900">
              <a:buClr>
                <a:srgbClr val="009CE5"/>
              </a:buClr>
              <a:buFont typeface="Arial" panose="020B0604020202020204" pitchFamily="34" charset="0"/>
              <a:buChar char="•"/>
            </a:pPr>
            <a:endParaRPr lang="en-US" sz="2000" dirty="0" smtClean="0">
              <a:solidFill>
                <a:srgbClr val="666666"/>
              </a:solidFill>
            </a:endParaRPr>
          </a:p>
          <a:p>
            <a:pPr marL="342900" indent="-342900">
              <a:buClr>
                <a:srgbClr val="009CE5"/>
              </a:buClr>
              <a:buFont typeface="Arial" panose="020B0604020202020204" pitchFamily="34" charset="0"/>
              <a:buChar char="•"/>
            </a:pPr>
            <a:r>
              <a:rPr lang="en-US" sz="2000" dirty="0" smtClean="0">
                <a:solidFill>
                  <a:srgbClr val="666666"/>
                </a:solidFill>
              </a:rPr>
              <a:t>Request loss runs</a:t>
            </a:r>
          </a:p>
          <a:p>
            <a:pPr marL="342900" indent="-342900">
              <a:buClr>
                <a:srgbClr val="009CE5"/>
              </a:buClr>
              <a:buFont typeface="Arial" panose="020B0604020202020204" pitchFamily="34" charset="0"/>
              <a:buChar char="•"/>
            </a:pPr>
            <a:endParaRPr lang="en-US" sz="2000" dirty="0" smtClean="0">
              <a:solidFill>
                <a:srgbClr val="666666"/>
              </a:solidFill>
            </a:endParaRPr>
          </a:p>
          <a:p>
            <a:pPr marL="342900" indent="-342900">
              <a:buClr>
                <a:srgbClr val="009CE5"/>
              </a:buClr>
              <a:buFont typeface="Arial" panose="020B0604020202020204" pitchFamily="34" charset="0"/>
              <a:buChar char="•"/>
            </a:pPr>
            <a:r>
              <a:rPr lang="en-US" sz="2000" dirty="0" smtClean="0">
                <a:solidFill>
                  <a:srgbClr val="666666"/>
                </a:solidFill>
              </a:rPr>
              <a:t>Complete supplemental applications</a:t>
            </a:r>
          </a:p>
          <a:p>
            <a:pPr marL="342900" indent="-342900">
              <a:buClr>
                <a:srgbClr val="009CE5"/>
              </a:buClr>
              <a:buFont typeface="Arial" panose="020B0604020202020204" pitchFamily="34" charset="0"/>
              <a:buChar char="•"/>
            </a:pPr>
            <a:endParaRPr lang="en-US" sz="2000" dirty="0" smtClean="0">
              <a:solidFill>
                <a:srgbClr val="666666"/>
              </a:solidFill>
            </a:endParaRPr>
          </a:p>
          <a:p>
            <a:pPr marL="342900" indent="-342900">
              <a:buClr>
                <a:srgbClr val="009CE5"/>
              </a:buClr>
              <a:buFont typeface="Arial" panose="020B0604020202020204" pitchFamily="34" charset="0"/>
              <a:buChar char="•"/>
            </a:pPr>
            <a:r>
              <a:rPr lang="en-US" sz="2000" dirty="0" smtClean="0">
                <a:solidFill>
                  <a:srgbClr val="666666"/>
                </a:solidFill>
              </a:rPr>
              <a:t>Submit everything 60 days prior to your expiration date</a:t>
            </a:r>
          </a:p>
        </p:txBody>
      </p:sp>
      <p:pic>
        <p:nvPicPr>
          <p:cNvPr id="1026" name="Picture 2" descr="http://staticstack.com/hcc/stocklibrary/business-icons/gallery-images/business-icons/istock-000011815660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189037"/>
            <a:ext cx="2219435" cy="3322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Image result for epic insuranc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79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62000" y="1570037"/>
            <a:ext cx="7696201" cy="1097755"/>
          </a:xfrm>
        </p:spPr>
        <p:txBody>
          <a:bodyPr/>
          <a:lstStyle/>
          <a:p>
            <a:pPr algn="ctr"/>
            <a:r>
              <a:rPr lang="en-US" sz="4400" dirty="0" smtClean="0">
                <a:solidFill>
                  <a:srgbClr val="009CE5"/>
                </a:solidFill>
              </a:rPr>
              <a:t>Questions or Comments?</a:t>
            </a:r>
            <a:endParaRPr lang="en-US" sz="4400" dirty="0">
              <a:solidFill>
                <a:srgbClr val="009CE5"/>
              </a:solidFill>
            </a:endParaRPr>
          </a:p>
        </p:txBody>
      </p:sp>
      <p:sp>
        <p:nvSpPr>
          <p:cNvPr id="6" name="Slide Number Placeholder 5"/>
          <p:cNvSpPr>
            <a:spLocks noGrp="1"/>
          </p:cNvSpPr>
          <p:nvPr>
            <p:ph type="sldNum" sz="quarter" idx="4294967295"/>
          </p:nvPr>
        </p:nvSpPr>
        <p:spPr>
          <a:xfrm>
            <a:off x="7239001" y="4666051"/>
            <a:ext cx="1905001" cy="341418"/>
          </a:xfrm>
        </p:spPr>
        <p:txBody>
          <a:bodyPr/>
          <a:lstStyle/>
          <a:p>
            <a:fld id="{E0AEB02C-9DC1-FF4E-B5FA-B70E6A938B77}" type="slidenum">
              <a:rPr lang="en-US" smtClean="0"/>
              <a:pPr/>
              <a:t>34</a:t>
            </a:fld>
            <a:endParaRPr lang="en-US" dirty="0"/>
          </a:p>
        </p:txBody>
      </p:sp>
      <p:pic>
        <p:nvPicPr>
          <p:cNvPr id="4" name="Picture 2" descr="Image result for epic insurance logo"/>
          <p:cNvPicPr>
            <a:picLocks noChangeAspect="1" noChangeArrowheads="1"/>
          </p:cNvPicPr>
          <p:nvPr/>
        </p:nvPicPr>
        <p:blipFill rotWithShape="1">
          <a:blip r:embed="rId2">
            <a:extLst>
              <a:ext uri="{28A0092B-C50C-407E-A947-70E740481C1C}">
                <a14:useLocalDpi xmlns:a14="http://schemas.microsoft.com/office/drawing/2010/main" val="0"/>
              </a:ext>
            </a:extLst>
          </a:blip>
          <a:srcRect l="1297" t="33072" r="1501" b="26525"/>
          <a:stretch/>
        </p:blipFill>
        <p:spPr bwMode="auto">
          <a:xfrm>
            <a:off x="6705600" y="284889"/>
            <a:ext cx="1997104" cy="69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81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pPr/>
              <a:t>4</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prstClr val="white"/>
                </a:solidFill>
              </a:rPr>
              <a:t>   Introduction </a:t>
            </a:r>
            <a:endParaRPr lang="en-US" b="1" dirty="0">
              <a:solidFill>
                <a:prstClr val="white"/>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8349" y="2560637"/>
            <a:ext cx="2985303" cy="109958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417637"/>
            <a:ext cx="2590800" cy="28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575048" y="1796927"/>
            <a:ext cx="4114800" cy="923330"/>
          </a:xfrm>
          <a:prstGeom prst="rect">
            <a:avLst/>
          </a:prstGeom>
          <a:noFill/>
        </p:spPr>
        <p:txBody>
          <a:bodyPr wrap="square" rtlCol="0">
            <a:spAutoFit/>
          </a:bodyPr>
          <a:lstStyle/>
          <a:p>
            <a:r>
              <a:rPr lang="en-US" sz="5400" dirty="0" smtClean="0">
                <a:solidFill>
                  <a:srgbClr val="666666"/>
                </a:solidFill>
              </a:rPr>
              <a:t>Who We Are</a:t>
            </a:r>
            <a:endParaRPr lang="en-US" sz="5400" dirty="0">
              <a:solidFill>
                <a:srgbClr val="666666"/>
              </a:solidFill>
            </a:endParaRPr>
          </a:p>
        </p:txBody>
      </p:sp>
      <p:pic>
        <p:nvPicPr>
          <p:cNvPr id="7" name="Picture 2" descr="Image result for epic insurance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thefinancialbrand.com/wp-content/uploads/2009/03/ny-life-ratings.gif"/>
          <p:cNvPicPr>
            <a:picLocks noChangeAspect="1" noChangeArrowheads="1"/>
          </p:cNvPicPr>
          <p:nvPr/>
        </p:nvPicPr>
        <p:blipFill>
          <a:blip r:embed="rId5">
            <a:extLst>
              <a:ext uri="{28A0092B-C50C-407E-A947-70E740481C1C}">
                <a14:useLocalDpi xmlns:a14="http://schemas.microsoft.com/office/drawing/2010/main" val="0"/>
              </a:ext>
            </a:extLst>
          </a:blip>
          <a:srcRect b="14378"/>
          <a:stretch>
            <a:fillRect/>
          </a:stretch>
        </p:blipFill>
        <p:spPr bwMode="auto">
          <a:xfrm>
            <a:off x="5962522" y="3660223"/>
            <a:ext cx="27273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50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5</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Bowling Program Timeline</a:t>
            </a:r>
            <a:endParaRPr lang="en-US" b="1" i="1" dirty="0">
              <a:solidFill>
                <a:schemeClr val="bg1"/>
              </a:solidFill>
            </a:endParaRPr>
          </a:p>
        </p:txBody>
      </p:sp>
      <p:sp>
        <p:nvSpPr>
          <p:cNvPr id="6" name="Pentagon 5"/>
          <p:cNvSpPr/>
          <p:nvPr/>
        </p:nvSpPr>
        <p:spPr>
          <a:xfrm>
            <a:off x="1204669" y="1462296"/>
            <a:ext cx="1371352" cy="547082"/>
          </a:xfrm>
          <a:prstGeom prst="homePlate">
            <a:avLst/>
          </a:prstGeom>
          <a:solidFill>
            <a:srgbClr val="009CE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i="0" dirty="0" smtClean="0"/>
              <a:t>2011-2013</a:t>
            </a:r>
            <a:endParaRPr lang="en-US" sz="1200" b="1" i="0" dirty="0"/>
          </a:p>
        </p:txBody>
      </p:sp>
      <p:sp>
        <p:nvSpPr>
          <p:cNvPr id="7" name="Chevron 6"/>
          <p:cNvSpPr/>
          <p:nvPr/>
        </p:nvSpPr>
        <p:spPr>
          <a:xfrm>
            <a:off x="3859000" y="1462296"/>
            <a:ext cx="1488063" cy="547082"/>
          </a:xfrm>
          <a:prstGeom prst="chevron">
            <a:avLst/>
          </a:prstGeom>
          <a:solidFill>
            <a:srgbClr val="009CE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i="0" dirty="0" smtClean="0">
                <a:solidFill>
                  <a:schemeClr val="bg1"/>
                </a:solidFill>
              </a:rPr>
              <a:t>2014-2015</a:t>
            </a:r>
            <a:endParaRPr lang="en-US" sz="1200" b="1" i="0" dirty="0">
              <a:solidFill>
                <a:schemeClr val="bg1"/>
              </a:solidFill>
            </a:endParaRPr>
          </a:p>
        </p:txBody>
      </p:sp>
      <p:sp>
        <p:nvSpPr>
          <p:cNvPr id="8" name="Chevron 7"/>
          <p:cNvSpPr/>
          <p:nvPr/>
        </p:nvSpPr>
        <p:spPr>
          <a:xfrm>
            <a:off x="6630044" y="1462296"/>
            <a:ext cx="1488062" cy="547081"/>
          </a:xfrm>
          <a:prstGeom prst="chevron">
            <a:avLst/>
          </a:prstGeom>
          <a:solidFill>
            <a:srgbClr val="009CE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200" b="1" i="0" dirty="0" smtClean="0">
                <a:solidFill>
                  <a:schemeClr val="bg1"/>
                </a:solidFill>
              </a:rPr>
              <a:t>2016-2018</a:t>
            </a:r>
            <a:endParaRPr lang="en-US" sz="1200" b="1" i="0" dirty="0">
              <a:solidFill>
                <a:schemeClr val="bg1"/>
              </a:solidFill>
            </a:endParaRPr>
          </a:p>
        </p:txBody>
      </p:sp>
      <p:cxnSp>
        <p:nvCxnSpPr>
          <p:cNvPr id="9" name="Straight Connector 8"/>
          <p:cNvCxnSpPr/>
          <p:nvPr/>
        </p:nvCxnSpPr>
        <p:spPr>
          <a:xfrm>
            <a:off x="698729" y="2237978"/>
            <a:ext cx="2203939" cy="0"/>
          </a:xfrm>
          <a:prstGeom prst="line">
            <a:avLst/>
          </a:prstGeom>
          <a:ln>
            <a:solidFill>
              <a:srgbClr val="009CE5"/>
            </a:solidFill>
          </a:ln>
        </p:spPr>
        <p:style>
          <a:lnRef idx="3">
            <a:schemeClr val="lt1"/>
          </a:lnRef>
          <a:fillRef idx="1">
            <a:schemeClr val="accent5"/>
          </a:fillRef>
          <a:effectRef idx="1">
            <a:schemeClr val="accent5"/>
          </a:effectRef>
          <a:fontRef idx="minor">
            <a:schemeClr val="lt1"/>
          </a:fontRef>
        </p:style>
      </p:cxnSp>
      <p:cxnSp>
        <p:nvCxnSpPr>
          <p:cNvPr id="10" name="Straight Connector 9"/>
          <p:cNvCxnSpPr/>
          <p:nvPr/>
        </p:nvCxnSpPr>
        <p:spPr>
          <a:xfrm>
            <a:off x="6116515" y="2237978"/>
            <a:ext cx="2417885" cy="0"/>
          </a:xfrm>
          <a:prstGeom prst="line">
            <a:avLst/>
          </a:prstGeom>
          <a:ln>
            <a:solidFill>
              <a:srgbClr val="009CE5"/>
            </a:solidFill>
          </a:ln>
        </p:spPr>
        <p:style>
          <a:lnRef idx="3">
            <a:schemeClr val="lt1"/>
          </a:lnRef>
          <a:fillRef idx="1">
            <a:schemeClr val="accent5"/>
          </a:fillRef>
          <a:effectRef idx="1">
            <a:schemeClr val="accent5"/>
          </a:effectRef>
          <a:fontRef idx="minor">
            <a:schemeClr val="lt1"/>
          </a:fontRef>
        </p:style>
      </p:cxnSp>
      <p:cxnSp>
        <p:nvCxnSpPr>
          <p:cNvPr id="11" name="Straight Connector 10"/>
          <p:cNvCxnSpPr/>
          <p:nvPr/>
        </p:nvCxnSpPr>
        <p:spPr>
          <a:xfrm>
            <a:off x="3317630" y="2237978"/>
            <a:ext cx="2445728" cy="0"/>
          </a:xfrm>
          <a:prstGeom prst="line">
            <a:avLst/>
          </a:prstGeom>
          <a:ln>
            <a:solidFill>
              <a:srgbClr val="009CE5"/>
            </a:solidFill>
          </a:ln>
        </p:spPr>
        <p:style>
          <a:lnRef idx="3">
            <a:schemeClr val="lt1"/>
          </a:lnRef>
          <a:fillRef idx="1">
            <a:schemeClr val="accent5"/>
          </a:fillRef>
          <a:effectRef idx="1">
            <a:schemeClr val="accent5"/>
          </a:effectRef>
          <a:fontRef idx="minor">
            <a:schemeClr val="lt1"/>
          </a:fontRef>
        </p:style>
      </p:cxnSp>
      <p:sp>
        <p:nvSpPr>
          <p:cNvPr id="21" name="Rectangle 20"/>
          <p:cNvSpPr/>
          <p:nvPr/>
        </p:nvSpPr>
        <p:spPr>
          <a:xfrm>
            <a:off x="628390" y="2390378"/>
            <a:ext cx="2388579" cy="1846659"/>
          </a:xfrm>
          <a:prstGeom prst="rect">
            <a:avLst/>
          </a:prstGeom>
        </p:spPr>
        <p:txBody>
          <a:bodyPr wrap="square">
            <a:spAutoFit/>
          </a:bodyPr>
          <a:lstStyle/>
          <a:p>
            <a:pPr marL="285750" indent="-285750" fontAlgn="base">
              <a:spcBef>
                <a:spcPts val="600"/>
              </a:spcBef>
              <a:spcAft>
                <a:spcPct val="0"/>
              </a:spcAft>
              <a:buFont typeface="Arial" panose="020B0604020202020204" pitchFamily="34" charset="0"/>
              <a:buChar char="•"/>
            </a:pPr>
            <a:r>
              <a:rPr lang="en-US" sz="1100" dirty="0">
                <a:solidFill>
                  <a:srgbClr val="717075"/>
                </a:solidFill>
                <a:ea typeface="MS PGothic" pitchFamily="34" charset="-128"/>
              </a:rPr>
              <a:t>Initial program startup</a:t>
            </a:r>
          </a:p>
          <a:p>
            <a:pPr marL="285750" indent="-285750" fontAlgn="base">
              <a:spcBef>
                <a:spcPts val="600"/>
              </a:spcBef>
              <a:spcAft>
                <a:spcPct val="0"/>
              </a:spcAft>
              <a:buFont typeface="Arial" panose="020B0604020202020204" pitchFamily="34" charset="0"/>
              <a:buChar char="•"/>
            </a:pPr>
            <a:r>
              <a:rPr lang="en-US" sz="1100" dirty="0">
                <a:solidFill>
                  <a:srgbClr val="717075"/>
                </a:solidFill>
                <a:ea typeface="MS PGothic" pitchFamily="34" charset="-128"/>
              </a:rPr>
              <a:t>Foundations of national market presence</a:t>
            </a:r>
          </a:p>
          <a:p>
            <a:pPr marL="285750" indent="-285750" fontAlgn="base">
              <a:spcBef>
                <a:spcPts val="600"/>
              </a:spcBef>
              <a:spcAft>
                <a:spcPct val="0"/>
              </a:spcAft>
              <a:buFont typeface="Arial" panose="020B0604020202020204" pitchFamily="34" charset="0"/>
              <a:buChar char="•"/>
            </a:pPr>
            <a:r>
              <a:rPr lang="en-US" sz="1100" dirty="0" smtClean="0">
                <a:solidFill>
                  <a:srgbClr val="717075"/>
                </a:solidFill>
                <a:ea typeface="MS PGothic" pitchFamily="34" charset="-128"/>
              </a:rPr>
              <a:t>Through </a:t>
            </a:r>
            <a:r>
              <a:rPr lang="en-US" sz="1100" dirty="0">
                <a:solidFill>
                  <a:srgbClr val="717075"/>
                </a:solidFill>
                <a:ea typeface="MS PGothic" pitchFamily="34" charset="-128"/>
              </a:rPr>
              <a:t>2012 one main distribution partner </a:t>
            </a:r>
            <a:r>
              <a:rPr lang="en-US" sz="1100" dirty="0" smtClean="0">
                <a:solidFill>
                  <a:srgbClr val="717075"/>
                </a:solidFill>
                <a:ea typeface="MS PGothic" pitchFamily="34" charset="-128"/>
              </a:rPr>
              <a:t>(ASG/EPIC/</a:t>
            </a:r>
            <a:r>
              <a:rPr lang="en-US" sz="1100" dirty="0" err="1" smtClean="0">
                <a:solidFill>
                  <a:srgbClr val="717075"/>
                </a:solidFill>
                <a:ea typeface="MS PGothic" pitchFamily="34" charset="-128"/>
              </a:rPr>
              <a:t>StrikeTen</a:t>
            </a:r>
            <a:r>
              <a:rPr lang="en-US" sz="1100" dirty="0" smtClean="0">
                <a:solidFill>
                  <a:srgbClr val="717075"/>
                </a:solidFill>
                <a:ea typeface="MS PGothic" pitchFamily="34" charset="-128"/>
              </a:rPr>
              <a:t> </a:t>
            </a:r>
            <a:r>
              <a:rPr lang="en-US" sz="1100" dirty="0">
                <a:solidFill>
                  <a:srgbClr val="717075"/>
                </a:solidFill>
                <a:ea typeface="MS PGothic" pitchFamily="34" charset="-128"/>
              </a:rPr>
              <a:t>– Chris Price)</a:t>
            </a:r>
          </a:p>
          <a:p>
            <a:pPr marL="285750" indent="-285750" fontAlgn="base">
              <a:spcBef>
                <a:spcPts val="600"/>
              </a:spcBef>
              <a:spcAft>
                <a:spcPct val="0"/>
              </a:spcAft>
              <a:buFont typeface="Arial" panose="020B0604020202020204" pitchFamily="34" charset="0"/>
              <a:buChar char="•"/>
            </a:pPr>
            <a:r>
              <a:rPr lang="en-US" sz="1100" dirty="0">
                <a:solidFill>
                  <a:srgbClr val="717075"/>
                </a:solidFill>
                <a:ea typeface="MS PGothic" pitchFamily="34" charset="-128"/>
              </a:rPr>
              <a:t>Growth from true startup to $5.2M+ annual policy </a:t>
            </a:r>
            <a:r>
              <a:rPr lang="en-US" sz="1100" dirty="0" smtClean="0">
                <a:solidFill>
                  <a:srgbClr val="717075"/>
                </a:solidFill>
                <a:ea typeface="MS PGothic" pitchFamily="34" charset="-128"/>
              </a:rPr>
              <a:t>premium</a:t>
            </a:r>
            <a:endParaRPr lang="en-US" sz="1100" dirty="0">
              <a:solidFill>
                <a:srgbClr val="717075"/>
              </a:solidFill>
              <a:ea typeface="MS PGothic" pitchFamily="34" charset="-128"/>
            </a:endParaRPr>
          </a:p>
        </p:txBody>
      </p:sp>
      <p:sp>
        <p:nvSpPr>
          <p:cNvPr id="22" name="Rectangle 21"/>
          <p:cNvSpPr/>
          <p:nvPr/>
        </p:nvSpPr>
        <p:spPr>
          <a:xfrm>
            <a:off x="3317630" y="2410031"/>
            <a:ext cx="2391508" cy="1677382"/>
          </a:xfrm>
          <a:prstGeom prst="rect">
            <a:avLst/>
          </a:prstGeom>
        </p:spPr>
        <p:txBody>
          <a:bodyPr wrap="square">
            <a:spAutoFit/>
          </a:bodyPr>
          <a:lstStyle/>
          <a:p>
            <a:pPr marL="285750" indent="-285750" fontAlgn="base">
              <a:spcBef>
                <a:spcPts val="600"/>
              </a:spcBef>
              <a:spcAft>
                <a:spcPct val="0"/>
              </a:spcAft>
              <a:buFont typeface="Arial" panose="020B0604020202020204" pitchFamily="34" charset="0"/>
              <a:buChar char="•"/>
            </a:pPr>
            <a:r>
              <a:rPr lang="en-US" sz="1100" dirty="0">
                <a:solidFill>
                  <a:srgbClr val="717075"/>
                </a:solidFill>
                <a:ea typeface="MS PGothic" pitchFamily="34" charset="-128"/>
              </a:rPr>
              <a:t>Endorsed carrier of BPAA</a:t>
            </a:r>
          </a:p>
          <a:p>
            <a:pPr marL="285750" indent="-285750" fontAlgn="base">
              <a:spcBef>
                <a:spcPts val="600"/>
              </a:spcBef>
              <a:spcAft>
                <a:spcPct val="0"/>
              </a:spcAft>
              <a:buFont typeface="Arial" panose="020B0604020202020204" pitchFamily="34" charset="0"/>
              <a:buChar char="•"/>
            </a:pPr>
            <a:r>
              <a:rPr lang="en-US" sz="1100" dirty="0">
                <a:solidFill>
                  <a:srgbClr val="717075"/>
                </a:solidFill>
                <a:ea typeface="MS PGothic" pitchFamily="34" charset="-128"/>
              </a:rPr>
              <a:t>Growth to $8.7M in policy premium</a:t>
            </a:r>
          </a:p>
          <a:p>
            <a:pPr marL="285750" indent="-285750" fontAlgn="base">
              <a:spcBef>
                <a:spcPts val="600"/>
              </a:spcBef>
              <a:spcAft>
                <a:spcPct val="0"/>
              </a:spcAft>
              <a:buFont typeface="Arial" panose="020B0604020202020204" pitchFamily="34" charset="0"/>
              <a:buChar char="•"/>
            </a:pPr>
            <a:r>
              <a:rPr lang="en-US" sz="1100" dirty="0">
                <a:solidFill>
                  <a:srgbClr val="717075"/>
                </a:solidFill>
                <a:ea typeface="MS PGothic" pitchFamily="34" charset="-128"/>
              </a:rPr>
              <a:t>Addition of several </a:t>
            </a:r>
            <a:r>
              <a:rPr lang="en-US" sz="1100" dirty="0" smtClean="0">
                <a:solidFill>
                  <a:srgbClr val="717075"/>
                </a:solidFill>
                <a:ea typeface="MS PGothic" pitchFamily="34" charset="-128"/>
              </a:rPr>
              <a:t>large MUBIG centers </a:t>
            </a:r>
          </a:p>
          <a:p>
            <a:pPr marL="285750" indent="-285750" fontAlgn="base">
              <a:spcBef>
                <a:spcPts val="600"/>
              </a:spcBef>
              <a:spcAft>
                <a:spcPct val="0"/>
              </a:spcAft>
              <a:buFont typeface="Arial" panose="020B0604020202020204" pitchFamily="34" charset="0"/>
              <a:buChar char="•"/>
            </a:pPr>
            <a:r>
              <a:rPr lang="en-US" sz="1100" dirty="0" smtClean="0">
                <a:solidFill>
                  <a:srgbClr val="717075"/>
                </a:solidFill>
                <a:ea typeface="MS PGothic" pitchFamily="34" charset="-128"/>
              </a:rPr>
              <a:t>Exit </a:t>
            </a:r>
            <a:r>
              <a:rPr lang="en-US" sz="1100" dirty="0">
                <a:solidFill>
                  <a:srgbClr val="717075"/>
                </a:solidFill>
                <a:ea typeface="MS PGothic" pitchFamily="34" charset="-128"/>
              </a:rPr>
              <a:t>of key markets (NPIC &amp; AIG) and entrance of new players (Scottsdale &amp; NIF)</a:t>
            </a:r>
          </a:p>
        </p:txBody>
      </p:sp>
      <p:sp>
        <p:nvSpPr>
          <p:cNvPr id="25" name="Rectangle 24"/>
          <p:cNvSpPr/>
          <p:nvPr/>
        </p:nvSpPr>
        <p:spPr>
          <a:xfrm>
            <a:off x="6178321" y="2410031"/>
            <a:ext cx="2391508" cy="1600438"/>
          </a:xfrm>
          <a:prstGeom prst="rect">
            <a:avLst/>
          </a:prstGeom>
        </p:spPr>
        <p:txBody>
          <a:bodyPr wrap="square">
            <a:spAutoFit/>
          </a:bodyPr>
          <a:lstStyle/>
          <a:p>
            <a:pPr marL="285750" indent="-285750" fontAlgn="base">
              <a:spcBef>
                <a:spcPts val="600"/>
              </a:spcBef>
              <a:spcAft>
                <a:spcPct val="0"/>
              </a:spcAft>
              <a:buFont typeface="Arial" panose="020B0604020202020204" pitchFamily="34" charset="0"/>
              <a:buChar char="•"/>
            </a:pPr>
            <a:r>
              <a:rPr lang="en-US" sz="1100" dirty="0" smtClean="0">
                <a:solidFill>
                  <a:srgbClr val="717075"/>
                </a:solidFill>
                <a:ea typeface="MS PGothic" pitchFamily="34" charset="-128"/>
              </a:rPr>
              <a:t>Growth into FEC hybrid centers and other new construction opportunities</a:t>
            </a:r>
            <a:endParaRPr lang="en-US" sz="1100" dirty="0">
              <a:solidFill>
                <a:srgbClr val="717075"/>
              </a:solidFill>
              <a:ea typeface="MS PGothic" pitchFamily="34" charset="-128"/>
            </a:endParaRPr>
          </a:p>
          <a:p>
            <a:pPr marL="285750" indent="-285750" fontAlgn="base">
              <a:spcBef>
                <a:spcPts val="600"/>
              </a:spcBef>
              <a:spcAft>
                <a:spcPct val="0"/>
              </a:spcAft>
              <a:buFont typeface="Arial" panose="020B0604020202020204" pitchFamily="34" charset="0"/>
              <a:buChar char="•"/>
            </a:pPr>
            <a:r>
              <a:rPr lang="en-US" sz="1100" dirty="0" smtClean="0">
                <a:solidFill>
                  <a:srgbClr val="717075"/>
                </a:solidFill>
                <a:ea typeface="MS PGothic" pitchFamily="34" charset="-128"/>
              </a:rPr>
              <a:t>Dedicated loss control personal</a:t>
            </a:r>
          </a:p>
          <a:p>
            <a:pPr marL="742950" lvl="1" indent="-285750" fontAlgn="base">
              <a:spcBef>
                <a:spcPct val="0"/>
              </a:spcBef>
              <a:spcAft>
                <a:spcPct val="0"/>
              </a:spcAft>
              <a:buFont typeface="Arial" panose="020B0604020202020204" pitchFamily="34" charset="0"/>
              <a:buChar char="•"/>
            </a:pPr>
            <a:r>
              <a:rPr lang="en-US" sz="1100" dirty="0">
                <a:solidFill>
                  <a:srgbClr val="717075"/>
                </a:solidFill>
                <a:ea typeface="MS PGothic" pitchFamily="34" charset="-128"/>
              </a:rPr>
              <a:t>Bowling </a:t>
            </a:r>
            <a:r>
              <a:rPr lang="en-US" sz="1100" dirty="0" smtClean="0">
                <a:solidFill>
                  <a:srgbClr val="717075"/>
                </a:solidFill>
                <a:ea typeface="MS PGothic" pitchFamily="34" charset="-128"/>
              </a:rPr>
              <a:t>specific related claims expertise</a:t>
            </a:r>
          </a:p>
          <a:p>
            <a:pPr marL="285750" indent="-285750" fontAlgn="base">
              <a:spcBef>
                <a:spcPts val="600"/>
              </a:spcBef>
              <a:spcAft>
                <a:spcPct val="0"/>
              </a:spcAft>
              <a:buFont typeface="Arial" panose="020B0604020202020204" pitchFamily="34" charset="0"/>
              <a:buChar char="•"/>
            </a:pPr>
            <a:r>
              <a:rPr lang="en-US" sz="1100" dirty="0" smtClean="0">
                <a:solidFill>
                  <a:srgbClr val="717075"/>
                </a:solidFill>
                <a:ea typeface="MS PGothic" pitchFamily="34" charset="-128"/>
              </a:rPr>
              <a:t>Admitted product availability</a:t>
            </a:r>
            <a:endParaRPr lang="en-US" sz="1100" dirty="0">
              <a:solidFill>
                <a:srgbClr val="717075"/>
              </a:solidFill>
              <a:ea typeface="MS PGothic" pitchFamily="34" charset="-128"/>
            </a:endParaRPr>
          </a:p>
        </p:txBody>
      </p:sp>
      <p:pic>
        <p:nvPicPr>
          <p:cNvPr id="13" name="Picture 2" descr="Image result for epic insuranc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87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67435968"/>
              </p:ext>
            </p:extLst>
          </p:nvPr>
        </p:nvGraphicFramePr>
        <p:xfrm>
          <a:off x="304800" y="1189037"/>
          <a:ext cx="8610600" cy="3382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In a </a:t>
            </a:r>
            <a:r>
              <a:rPr lang="en-US" i="1" dirty="0" smtClean="0">
                <a:solidFill>
                  <a:schemeClr val="bg1"/>
                </a:solidFill>
              </a:rPr>
              <a:t>Perfect</a:t>
            </a:r>
            <a:r>
              <a:rPr lang="en-US" b="1" dirty="0" smtClean="0">
                <a:solidFill>
                  <a:schemeClr val="bg1"/>
                </a:solidFill>
              </a:rPr>
              <a:t> World…</a:t>
            </a:r>
            <a:endParaRPr lang="en-US" b="1" dirty="0">
              <a:solidFill>
                <a:schemeClr val="bg1"/>
              </a:solidFill>
            </a:endParaRPr>
          </a:p>
        </p:txBody>
      </p:sp>
      <p:pic>
        <p:nvPicPr>
          <p:cNvPr id="4" name="Picture 2" descr="Image result for epic insurance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40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 y="2912982"/>
            <a:ext cx="5257800" cy="0"/>
          </a:xfrm>
          <a:prstGeom prst="line">
            <a:avLst/>
          </a:prstGeom>
          <a:ln>
            <a:solidFill>
              <a:srgbClr val="C79000"/>
            </a:solidFill>
          </a:ln>
        </p:spPr>
        <p:style>
          <a:lnRef idx="2">
            <a:schemeClr val="accent5"/>
          </a:lnRef>
          <a:fillRef idx="0">
            <a:schemeClr val="accent5"/>
          </a:fillRef>
          <a:effectRef idx="1">
            <a:schemeClr val="accent5"/>
          </a:effectRef>
          <a:fontRef idx="minor">
            <a:schemeClr val="tx1"/>
          </a:fontRef>
        </p:style>
      </p:cxnSp>
      <p:sp>
        <p:nvSpPr>
          <p:cNvPr id="4"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Ok, Let’s Bring it Back </a:t>
            </a:r>
            <a:r>
              <a:rPr lang="en-US" b="1" dirty="0">
                <a:solidFill>
                  <a:schemeClr val="bg1"/>
                </a:solidFill>
              </a:rPr>
              <a:t>t</a:t>
            </a:r>
            <a:r>
              <a:rPr lang="en-US" b="1" dirty="0" smtClean="0">
                <a:solidFill>
                  <a:schemeClr val="bg1"/>
                </a:solidFill>
              </a:rPr>
              <a:t>o Reality…</a:t>
            </a:r>
            <a:endParaRPr lang="en-US" b="1" dirty="0">
              <a:solidFill>
                <a:schemeClr val="bg1"/>
              </a:solidFill>
            </a:endParaRPr>
          </a:p>
        </p:txBody>
      </p:sp>
      <p:sp>
        <p:nvSpPr>
          <p:cNvPr id="5" name="Rectangle 4"/>
          <p:cNvSpPr/>
          <p:nvPr/>
        </p:nvSpPr>
        <p:spPr>
          <a:xfrm>
            <a:off x="421843" y="1341437"/>
            <a:ext cx="4572000" cy="1200329"/>
          </a:xfrm>
          <a:prstGeom prst="rect">
            <a:avLst/>
          </a:prstGeom>
        </p:spPr>
        <p:txBody>
          <a:bodyPr>
            <a:spAutoFit/>
          </a:bodyPr>
          <a:lstStyle/>
          <a:p>
            <a:pPr algn="ctr"/>
            <a:r>
              <a:rPr lang="en-US" sz="2400" dirty="0">
                <a:solidFill>
                  <a:srgbClr val="666666"/>
                </a:solidFill>
              </a:rPr>
              <a:t>Reality is that no one is </a:t>
            </a:r>
            <a:r>
              <a:rPr lang="en-US" sz="2400" dirty="0" smtClean="0">
                <a:solidFill>
                  <a:srgbClr val="666666"/>
                </a:solidFill>
              </a:rPr>
              <a:t>perfect! That includes </a:t>
            </a:r>
            <a:r>
              <a:rPr lang="en-US" sz="2400" dirty="0" smtClean="0">
                <a:solidFill>
                  <a:srgbClr val="666666"/>
                </a:solidFill>
              </a:rPr>
              <a:t>us </a:t>
            </a:r>
            <a:r>
              <a:rPr lang="en-US" sz="2400" dirty="0" smtClean="0">
                <a:solidFill>
                  <a:srgbClr val="666666"/>
                </a:solidFill>
              </a:rPr>
              <a:t>and </a:t>
            </a:r>
            <a:r>
              <a:rPr lang="en-US" sz="2400" dirty="0">
                <a:solidFill>
                  <a:srgbClr val="666666"/>
                </a:solidFill>
              </a:rPr>
              <a:t>your bowling centers.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9355" y="1341436"/>
            <a:ext cx="3209845" cy="320984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81000" y="3052593"/>
            <a:ext cx="4988358" cy="1477328"/>
          </a:xfrm>
          <a:prstGeom prst="rect">
            <a:avLst/>
          </a:prstGeom>
        </p:spPr>
        <p:txBody>
          <a:bodyPr wrap="square">
            <a:spAutoFit/>
          </a:bodyPr>
          <a:lstStyle/>
          <a:p>
            <a:pPr algn="ctr">
              <a:defRPr/>
            </a:pPr>
            <a:r>
              <a:rPr lang="en-US" dirty="0" smtClean="0">
                <a:solidFill>
                  <a:srgbClr val="666666"/>
                </a:solidFill>
              </a:rPr>
              <a:t>We are here </a:t>
            </a:r>
            <a:r>
              <a:rPr lang="en-US" dirty="0">
                <a:solidFill>
                  <a:srgbClr val="666666"/>
                </a:solidFill>
              </a:rPr>
              <a:t>today to help you take a look at the way an underwriter </a:t>
            </a:r>
            <a:r>
              <a:rPr lang="en-US" dirty="0" smtClean="0">
                <a:solidFill>
                  <a:srgbClr val="666666"/>
                </a:solidFill>
              </a:rPr>
              <a:t>or broker would </a:t>
            </a:r>
            <a:r>
              <a:rPr lang="en-US" dirty="0">
                <a:solidFill>
                  <a:srgbClr val="666666"/>
                </a:solidFill>
              </a:rPr>
              <a:t>view your </a:t>
            </a:r>
            <a:r>
              <a:rPr lang="en-US" dirty="0" smtClean="0">
                <a:solidFill>
                  <a:srgbClr val="666666"/>
                </a:solidFill>
              </a:rPr>
              <a:t>center, </a:t>
            </a:r>
            <a:r>
              <a:rPr lang="en-US" dirty="0">
                <a:solidFill>
                  <a:srgbClr val="666666"/>
                </a:solidFill>
              </a:rPr>
              <a:t>and provide you with tips to help improve them as it pertains to </a:t>
            </a:r>
            <a:r>
              <a:rPr lang="en-US" dirty="0" smtClean="0">
                <a:solidFill>
                  <a:srgbClr val="666666"/>
                </a:solidFill>
              </a:rPr>
              <a:t> your </a:t>
            </a:r>
            <a:r>
              <a:rPr lang="en-US" b="1" dirty="0" smtClean="0">
                <a:solidFill>
                  <a:srgbClr val="666666"/>
                </a:solidFill>
              </a:rPr>
              <a:t>total </a:t>
            </a:r>
            <a:r>
              <a:rPr lang="en-US" b="1" dirty="0" smtClean="0">
                <a:solidFill>
                  <a:srgbClr val="666666"/>
                </a:solidFill>
              </a:rPr>
              <a:t>cost of risk.</a:t>
            </a:r>
            <a:endParaRPr lang="en-US" b="1" dirty="0">
              <a:solidFill>
                <a:srgbClr val="666666"/>
              </a:solidFill>
            </a:endParaRPr>
          </a:p>
        </p:txBody>
      </p:sp>
      <p:pic>
        <p:nvPicPr>
          <p:cNvPr id="8" name="Picture 2" descr="Image result for epic insurance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714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8</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a:t>
            </a:r>
            <a:r>
              <a:rPr lang="en-US" b="1" dirty="0" smtClean="0">
                <a:solidFill>
                  <a:schemeClr val="bg1"/>
                </a:solidFill>
              </a:rPr>
              <a:t>What Makes Up a Property Policy?</a:t>
            </a:r>
            <a:endParaRPr lang="en-US" b="1" i="1" dirty="0">
              <a:solidFill>
                <a:schemeClr val="bg1"/>
              </a:solidFill>
            </a:endParaRPr>
          </a:p>
        </p:txBody>
      </p:sp>
      <p:graphicFrame>
        <p:nvGraphicFramePr>
          <p:cNvPr id="10" name="Diagram 9"/>
          <p:cNvGraphicFramePr/>
          <p:nvPr>
            <p:extLst>
              <p:ext uri="{D42A27DB-BD31-4B8C-83A1-F6EECF244321}">
                <p14:modId xmlns:p14="http://schemas.microsoft.com/office/powerpoint/2010/main" val="2140259989"/>
              </p:ext>
            </p:extLst>
          </p:nvPr>
        </p:nvGraphicFramePr>
        <p:xfrm>
          <a:off x="1028700" y="1265237"/>
          <a:ext cx="7086600" cy="3229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Image result for epic insurance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88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AEB02C-9DC1-FF4E-B5FA-B70E6A938B77}" type="slidenum">
              <a:rPr lang="en-US" smtClean="0"/>
              <a:t>9</a:t>
            </a:fld>
            <a:endParaRPr lang="en-US"/>
          </a:p>
        </p:txBody>
      </p:sp>
      <p:sp>
        <p:nvSpPr>
          <p:cNvPr id="5" name="Title 1"/>
          <p:cNvSpPr txBox="1">
            <a:spLocks/>
          </p:cNvSpPr>
          <p:nvPr/>
        </p:nvSpPr>
        <p:spPr>
          <a:xfrm>
            <a:off x="0" y="1"/>
            <a:ext cx="9144000" cy="1035521"/>
          </a:xfrm>
          <a:prstGeom prst="rect">
            <a:avLst/>
          </a:prstGeom>
          <a:gradFill flip="none" rotWithShape="1">
            <a:gsLst>
              <a:gs pos="0">
                <a:srgbClr val="009CE5">
                  <a:shade val="30000"/>
                  <a:satMod val="115000"/>
                </a:srgbClr>
              </a:gs>
              <a:gs pos="50000">
                <a:srgbClr val="009CE5">
                  <a:shade val="67500"/>
                  <a:satMod val="115000"/>
                </a:srgbClr>
              </a:gs>
              <a:gs pos="100000">
                <a:srgbClr val="009CE5">
                  <a:shade val="100000"/>
                  <a:satMod val="115000"/>
                </a:srgbClr>
              </a:gs>
            </a:gsLst>
            <a:lin ang="5400000" scaled="1"/>
            <a:tileRect/>
          </a:gradFill>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mj-lt"/>
                <a:ea typeface="+mj-ea"/>
                <a:cs typeface="+mj-cs"/>
              </a:defRPr>
            </a:lvl1pPr>
          </a:lstStyle>
          <a:p>
            <a:r>
              <a:rPr lang="en-US" b="1" dirty="0" smtClean="0">
                <a:solidFill>
                  <a:schemeClr val="bg1"/>
                </a:solidFill>
              </a:rPr>
              <a:t>   </a:t>
            </a:r>
            <a:r>
              <a:rPr lang="en-US" b="1" dirty="0" smtClean="0">
                <a:solidFill>
                  <a:schemeClr val="bg1"/>
                </a:solidFill>
              </a:rPr>
              <a:t>Building Versus Building Personal Property</a:t>
            </a:r>
            <a:endParaRPr lang="en-US" b="1" i="1" dirty="0">
              <a:solidFill>
                <a:schemeClr val="bg1"/>
              </a:solidFill>
            </a:endParaRPr>
          </a:p>
        </p:txBody>
      </p:sp>
      <p:sp>
        <p:nvSpPr>
          <p:cNvPr id="6" name="Content Placeholder 14"/>
          <p:cNvSpPr txBox="1">
            <a:spLocks/>
          </p:cNvSpPr>
          <p:nvPr/>
        </p:nvSpPr>
        <p:spPr>
          <a:xfrm>
            <a:off x="460858" y="1722437"/>
            <a:ext cx="8229600" cy="2209800"/>
          </a:xfrm>
          <a:prstGeom prst="rect">
            <a:avLst/>
          </a:prstGeom>
        </p:spPr>
        <p:txBody>
          <a:bodyPr>
            <a:normAutofit/>
          </a:bodyPr>
          <a:lstStyle>
            <a:lvl1pPr marL="288925" indent="-288925" algn="l" defTabSz="457200" rtl="0" eaLnBrk="1" latinLnBrk="0" hangingPunct="1">
              <a:spcBef>
                <a:spcPts val="600"/>
              </a:spcBef>
              <a:buClr>
                <a:srgbClr val="009CE5"/>
              </a:buClr>
              <a:buSzPct val="110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600"/>
              </a:spcBef>
              <a:buClr>
                <a:srgbClr val="009CE5"/>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buClr>
                <a:srgbClr val="009CE5"/>
              </a:buClr>
              <a:buSzPct val="85000"/>
              <a:buFont typeface="Courier New"/>
              <a:buChar char="o"/>
              <a:defRPr sz="1800" kern="1200">
                <a:solidFill>
                  <a:schemeClr val="tx1"/>
                </a:solidFill>
                <a:latin typeface="+mn-lt"/>
                <a:ea typeface="+mn-ea"/>
                <a:cs typeface="+mn-cs"/>
              </a:defRPr>
            </a:lvl3pPr>
            <a:lvl4pPr marL="1600200" indent="-228600" algn="l" defTabSz="457200" rtl="0" eaLnBrk="1" latinLnBrk="0" hangingPunct="1">
              <a:spcBef>
                <a:spcPts val="600"/>
              </a:spcBef>
              <a:buClr>
                <a:srgbClr val="009CE5"/>
              </a:buClr>
              <a:buFont typeface="Lucida Grande"/>
              <a:buChar char="»"/>
              <a:defRPr sz="1400" kern="1200">
                <a:solidFill>
                  <a:schemeClr val="tx1"/>
                </a:solidFill>
                <a:latin typeface="+mn-lt"/>
                <a:ea typeface="+mn-ea"/>
                <a:cs typeface="+mn-cs"/>
              </a:defRPr>
            </a:lvl4pPr>
            <a:lvl5pPr marL="2114550" indent="-285750" algn="l" defTabSz="457200" rtl="0" eaLnBrk="1" latinLnBrk="0" hangingPunct="1">
              <a:spcBef>
                <a:spcPts val="600"/>
              </a:spcBef>
              <a:buClr>
                <a:srgbClr val="009CE5"/>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FontTx/>
              <a:buNone/>
            </a:pPr>
            <a:r>
              <a:rPr lang="en-US" altLang="en-US" sz="1400" b="1" dirty="0" smtClean="0">
                <a:solidFill>
                  <a:srgbClr val="009CE5"/>
                </a:solidFill>
              </a:rPr>
              <a:t>Building</a:t>
            </a:r>
            <a:endParaRPr lang="en-US" altLang="en-US" sz="1200" b="1" dirty="0" smtClean="0">
              <a:solidFill>
                <a:srgbClr val="009CE5"/>
              </a:solidFill>
            </a:endParaRPr>
          </a:p>
          <a:p>
            <a:pPr>
              <a:spcBef>
                <a:spcPct val="0"/>
              </a:spcBef>
            </a:pPr>
            <a:r>
              <a:rPr lang="en-US" altLang="en-US" sz="1400" dirty="0" smtClean="0">
                <a:solidFill>
                  <a:srgbClr val="666666"/>
                </a:solidFill>
              </a:rPr>
              <a:t>The building or structure </a:t>
            </a:r>
            <a:r>
              <a:rPr lang="en-US" altLang="en-US" sz="1400" dirty="0" smtClean="0">
                <a:solidFill>
                  <a:srgbClr val="666666"/>
                </a:solidFill>
              </a:rPr>
              <a:t>itself. Should </a:t>
            </a:r>
            <a:r>
              <a:rPr lang="en-US" altLang="en-US" sz="1400" dirty="0" smtClean="0">
                <a:solidFill>
                  <a:srgbClr val="666666"/>
                </a:solidFill>
              </a:rPr>
              <a:t>include any permanently installed fixtures and equipment</a:t>
            </a:r>
          </a:p>
          <a:p>
            <a:pPr lvl="1">
              <a:spcBef>
                <a:spcPct val="0"/>
              </a:spcBef>
            </a:pPr>
            <a:r>
              <a:rPr lang="en-US" altLang="en-US" sz="1200" dirty="0" smtClean="0">
                <a:solidFill>
                  <a:srgbClr val="666666"/>
                </a:solidFill>
              </a:rPr>
              <a:t>Lanes </a:t>
            </a:r>
          </a:p>
          <a:p>
            <a:pPr lvl="1">
              <a:spcBef>
                <a:spcPct val="0"/>
              </a:spcBef>
            </a:pPr>
            <a:r>
              <a:rPr lang="en-US" altLang="en-US" sz="1200" dirty="0" smtClean="0">
                <a:solidFill>
                  <a:srgbClr val="666666"/>
                </a:solidFill>
              </a:rPr>
              <a:t>Ball returns </a:t>
            </a:r>
          </a:p>
          <a:p>
            <a:pPr lvl="1">
              <a:spcBef>
                <a:spcPct val="0"/>
              </a:spcBef>
            </a:pPr>
            <a:r>
              <a:rPr lang="en-US" altLang="en-US" sz="1200" dirty="0" smtClean="0">
                <a:solidFill>
                  <a:srgbClr val="666666"/>
                </a:solidFill>
              </a:rPr>
              <a:t>Pinsetters</a:t>
            </a:r>
          </a:p>
          <a:p>
            <a:pPr>
              <a:spcBef>
                <a:spcPct val="0"/>
              </a:spcBef>
            </a:pPr>
            <a:endParaRPr lang="en-US" altLang="en-US" sz="1500" dirty="0">
              <a:solidFill>
                <a:srgbClr val="666666"/>
              </a:solidFill>
            </a:endParaRPr>
          </a:p>
          <a:p>
            <a:pPr marL="0" lvl="0" indent="0" defTabSz="914400">
              <a:spcBef>
                <a:spcPct val="0"/>
              </a:spcBef>
              <a:buClrTx/>
              <a:buSzTx/>
              <a:buNone/>
            </a:pPr>
            <a:r>
              <a:rPr lang="en-US" altLang="en-US" sz="1400" b="1" dirty="0" smtClean="0">
                <a:solidFill>
                  <a:srgbClr val="009CE5"/>
                </a:solidFill>
              </a:rPr>
              <a:t>Business Personal Property</a:t>
            </a:r>
            <a:endParaRPr lang="en-US" altLang="en-US" sz="1200" b="1" dirty="0">
              <a:solidFill>
                <a:srgbClr val="009CE5"/>
              </a:solidFill>
            </a:endParaRPr>
          </a:p>
          <a:p>
            <a:pPr>
              <a:spcBef>
                <a:spcPct val="0"/>
              </a:spcBef>
            </a:pPr>
            <a:r>
              <a:rPr lang="en-US" altLang="en-US" sz="1400" dirty="0" smtClean="0">
                <a:solidFill>
                  <a:srgbClr val="666666"/>
                </a:solidFill>
              </a:rPr>
              <a:t>All property </a:t>
            </a:r>
            <a:r>
              <a:rPr lang="en-US" altLang="en-US" sz="1400" dirty="0" smtClean="0">
                <a:solidFill>
                  <a:srgbClr val="666666"/>
                </a:solidFill>
              </a:rPr>
              <a:t>not included above </a:t>
            </a:r>
            <a:r>
              <a:rPr lang="en-US" altLang="en-US" sz="1400" dirty="0" smtClean="0">
                <a:solidFill>
                  <a:srgbClr val="666666"/>
                </a:solidFill>
              </a:rPr>
              <a:t>including stock held for sale</a:t>
            </a:r>
            <a:endParaRPr lang="en-US" altLang="en-US" sz="1400" dirty="0" smtClean="0">
              <a:solidFill>
                <a:srgbClr val="666666"/>
              </a:solidFill>
            </a:endParaRPr>
          </a:p>
          <a:p>
            <a:pPr marL="0" indent="0">
              <a:spcBef>
                <a:spcPct val="0"/>
              </a:spcBef>
              <a:buNone/>
            </a:pPr>
            <a:endParaRPr lang="en-US" altLang="en-US" sz="1500" dirty="0" smtClean="0">
              <a:solidFill>
                <a:srgbClr val="666666"/>
              </a:solidFill>
            </a:endParaRPr>
          </a:p>
          <a:p>
            <a:pPr>
              <a:spcBef>
                <a:spcPct val="0"/>
              </a:spcBef>
              <a:buFontTx/>
              <a:buNone/>
            </a:pPr>
            <a:endParaRPr lang="en-US" altLang="en-US" sz="1200" dirty="0" smtClean="0">
              <a:solidFill>
                <a:srgbClr val="666666"/>
              </a:solidFill>
            </a:endParaRPr>
          </a:p>
        </p:txBody>
      </p:sp>
      <p:sp>
        <p:nvSpPr>
          <p:cNvPr id="7" name="TextBox 6"/>
          <p:cNvSpPr txBox="1"/>
          <p:nvPr/>
        </p:nvSpPr>
        <p:spPr>
          <a:xfrm>
            <a:off x="266700" y="1341436"/>
            <a:ext cx="8610600" cy="353943"/>
          </a:xfrm>
          <a:prstGeom prst="rect">
            <a:avLst/>
          </a:prstGeom>
          <a:noFill/>
        </p:spPr>
        <p:txBody>
          <a:bodyPr wrap="square" rtlCol="0">
            <a:spAutoFit/>
          </a:bodyPr>
          <a:lstStyle/>
          <a:p>
            <a:pPr algn="ctr"/>
            <a:r>
              <a:rPr lang="en-US" sz="1700" b="1" dirty="0" smtClean="0">
                <a:solidFill>
                  <a:srgbClr val="666666"/>
                </a:solidFill>
              </a:rPr>
              <a:t>What is considered the building &amp; what is considered building personal property?</a:t>
            </a:r>
          </a:p>
        </p:txBody>
      </p:sp>
      <p:pic>
        <p:nvPicPr>
          <p:cNvPr id="8" name="Picture 2" descr="Image result for epic insurance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7" t="33072" r="1501" b="26525"/>
          <a:stretch/>
        </p:blipFill>
        <p:spPr bwMode="auto">
          <a:xfrm>
            <a:off x="762000" y="4779848"/>
            <a:ext cx="852777" cy="2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517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Tokio Marine HCC Corporate 16.9</Template>
  <TotalTime>1625</TotalTime>
  <Words>1545</Words>
  <Application>Microsoft Office PowerPoint</Application>
  <PresentationFormat>Custom</PresentationFormat>
  <Paragraphs>424</Paragraphs>
  <Slides>34</Slides>
  <Notes>8</Notes>
  <HiddenSlides>0</HiddenSlides>
  <MMClips>0</MMClips>
  <ScaleCrop>false</ScaleCrop>
  <HeadingPairs>
    <vt:vector size="4" baseType="variant">
      <vt:variant>
        <vt:lpstr>Theme</vt:lpstr>
      </vt:variant>
      <vt:variant>
        <vt:i4>9</vt:i4>
      </vt:variant>
      <vt:variant>
        <vt:lpstr>Slide Titles</vt:lpstr>
      </vt:variant>
      <vt:variant>
        <vt:i4>34</vt:i4>
      </vt:variant>
    </vt:vector>
  </HeadingPairs>
  <TitlesOfParts>
    <vt:vector size="43" baseType="lpstr">
      <vt:lpstr>Training</vt:lpstr>
      <vt:lpstr>2_Custom Design</vt:lpstr>
      <vt:lpstr>Custom Design</vt:lpstr>
      <vt:lpstr>1_Custom Design</vt:lpstr>
      <vt:lpstr>1_Training</vt:lpstr>
      <vt:lpstr>3_Custom Design</vt:lpstr>
      <vt:lpstr>4_Custom Design</vt:lpstr>
      <vt:lpstr>5_Custom Design</vt:lpstr>
      <vt:lpstr>6_Custom Design</vt:lpstr>
      <vt:lpstr>Total Cost of Your Risk (TCOR)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Cost Containment Weather Insurance</vt:lpstr>
      <vt:lpstr>   Prize Indemnity Insurance</vt:lpstr>
      <vt:lpstr>PowerPoint Presentation</vt:lpstr>
      <vt:lpstr>PowerPoint Presentation</vt:lpstr>
      <vt:lpstr>PowerPoint Presentation</vt:lpstr>
      <vt:lpstr>Questions or Comments?</vt:lpstr>
    </vt:vector>
  </TitlesOfParts>
  <Company>HCC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Redefining Risk</dc:title>
  <dc:creator>Burnell, Chelsey</dc:creator>
  <cp:lastModifiedBy>Chris Price</cp:lastModifiedBy>
  <cp:revision>242</cp:revision>
  <cp:lastPrinted>2016-10-04T15:58:07Z</cp:lastPrinted>
  <dcterms:created xsi:type="dcterms:W3CDTF">2016-08-25T20:02:58Z</dcterms:created>
  <dcterms:modified xsi:type="dcterms:W3CDTF">2016-10-06T19:19:02Z</dcterms:modified>
</cp:coreProperties>
</file>